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6" r:id="rId4"/>
    <p:sldMasterId id="2147483820" r:id="rId5"/>
  </p:sldMasterIdLst>
  <p:notesMasterIdLst>
    <p:notesMasterId r:id="rId8"/>
  </p:notesMasterIdLst>
  <p:sldIdLst>
    <p:sldId id="2147473557" r:id="rId6"/>
    <p:sldId id="21474735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155B8A-76B3-431C-9290-7A0F8D00F284}">
          <p14:sldIdLst>
            <p14:sldId id="2147473557"/>
            <p14:sldId id="2147473558"/>
          </p14:sldIdLst>
        </p14:section>
        <p14:section name="Backup" id="{51559BC6-E7B5-4BD6-8271-7BD48CD7821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rnovsky, Joao" initials="TJ" lastIdx="10" clrIdx="0">
    <p:extLst>
      <p:ext uri="{19B8F6BF-5375-455C-9EA6-DF929625EA0E}">
        <p15:presenceInfo xmlns:p15="http://schemas.microsoft.com/office/powerpoint/2012/main" userId="S::Joao.Tornovsky@ab-inbev.com::d438aa60-136c-49df-ab36-d4637fe1a6d0" providerId="AD"/>
      </p:ext>
    </p:extLst>
  </p:cmAuthor>
  <p:cmAuthor id="2" name="Agarwal Ankit" initials="AA" lastIdx="5" clrIdx="1">
    <p:extLst>
      <p:ext uri="{19B8F6BF-5375-455C-9EA6-DF929625EA0E}">
        <p15:presenceInfo xmlns:p15="http://schemas.microsoft.com/office/powerpoint/2012/main" userId="S::ankit.agarwal@ab-inbev.com::2d399d0f-fe35-48d9-9258-ef8bbaa1aac7" providerId="AD"/>
      </p:ext>
    </p:extLst>
  </p:cmAuthor>
  <p:cmAuthor id="3" name="ANINDO CHAKRABORTY" initials="AC" lastIdx="15" clrIdx="2">
    <p:extLst>
      <p:ext uri="{19B8F6BF-5375-455C-9EA6-DF929625EA0E}">
        <p15:presenceInfo xmlns:p15="http://schemas.microsoft.com/office/powerpoint/2012/main" userId="S::anindo.chakraborty@ab-inbev.com::c5872f0f-bfa5-4137-88be-037f0017d397" providerId="AD"/>
      </p:ext>
    </p:extLst>
  </p:cmAuthor>
  <p:cmAuthor id="4" name="Carvalho, Leandro" initials="CL" lastIdx="1" clrIdx="3">
    <p:extLst>
      <p:ext uri="{19B8F6BF-5375-455C-9EA6-DF929625EA0E}">
        <p15:presenceInfo xmlns:p15="http://schemas.microsoft.com/office/powerpoint/2012/main" userId="S::leandro.carvalho@ab-inbev.com::050fe8ac-0aed-4323-8c7d-068cf9469b98" providerId="AD"/>
      </p:ext>
    </p:extLst>
  </p:cmAuthor>
  <p:cmAuthor id="5" name="H A Raghavendra" initials="HR" lastIdx="3" clrIdx="4">
    <p:extLst>
      <p:ext uri="{19B8F6BF-5375-455C-9EA6-DF929625EA0E}">
        <p15:presenceInfo xmlns:p15="http://schemas.microsoft.com/office/powerpoint/2012/main" userId="S::raghavendra.ha@ab-inbev.com::c10be9da-0128-494b-8ddb-2b3b1a67a1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BC23"/>
    <a:srgbClr val="3ECA61"/>
    <a:srgbClr val="009BB0"/>
    <a:srgbClr val="D1A33C"/>
    <a:srgbClr val="F3D713"/>
    <a:srgbClr val="F2F2F2"/>
    <a:srgbClr val="010101"/>
    <a:srgbClr val="F7C400"/>
    <a:srgbClr val="1516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E5FA5-48FD-0F42-955A-FE7376EA5C2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8975A-C83C-4B4B-A264-2AFD70F78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9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4.xml"/><Relationship Id="rId7" Type="http://schemas.openxmlformats.org/officeDocument/2006/relationships/image" Target="../media/image2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264B6B-D79E-2244-91AE-D29EA8C8A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541" t="8017" r="26663" b="34061"/>
          <a:stretch/>
        </p:blipFill>
        <p:spPr>
          <a:xfrm>
            <a:off x="-1" y="-11290"/>
            <a:ext cx="12192001" cy="686929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68367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79ED27-A5B5-F647-AA74-CF4D4F9024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F8D6E0E-53DB-6647-981D-D05C84398F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5780088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A2C2CD-6330-6549-A9FF-37BCE4B008ED}"/>
              </a:ext>
            </a:extLst>
          </p:cNvPr>
          <p:cNvSpPr/>
          <p:nvPr userDrawn="1"/>
        </p:nvSpPr>
        <p:spPr>
          <a:xfrm rot="10800000">
            <a:off x="11876088" y="-3"/>
            <a:ext cx="315912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61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6B1BC-3A0E-C646-99E2-82D90364A245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8A0B3B-4291-2F49-917C-2DB82385FB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483978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4839787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4839789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4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47FF1D16-8B15-A343-A1B3-5F96861F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98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1" y="2057399"/>
            <a:ext cx="4332690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94ED1A-B0A2-174E-B0E8-4CD8E4B072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spcAft>
                <a:spcPts val="0"/>
              </a:spcAft>
              <a:defRPr sz="1200"/>
            </a:lvl1pPr>
          </a:lstStyle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Insert background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53838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244C67-B645-6349-B9FD-C2276C6FD22B}"/>
              </a:ext>
            </a:extLst>
          </p:cNvPr>
          <p:cNvSpPr/>
          <p:nvPr userDrawn="1"/>
        </p:nvSpPr>
        <p:spPr>
          <a:xfrm>
            <a:off x="315913" y="323850"/>
            <a:ext cx="53838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0016ECA-0AC7-40C0-B6F3-73C9228CCE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64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8B2CFF-0EEB-2843-B801-7C11E7AEE393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0EEAE60-2A28-804C-8D32-7186AC9A46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7070" y="2057399"/>
            <a:ext cx="10509017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lang="en-US" sz="2400" b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  <a:p>
            <a:pPr lvl="0"/>
            <a:r>
              <a:rPr lang="en-US"/>
              <a:t>Title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E9574-B856-4A46-BBCE-6115DF4E38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913" y="681039"/>
            <a:ext cx="11560175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70FB9-B8B7-F541-9131-8DD48B015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63003" y="60113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A92B5F5-D500-5749-A34F-D633631DBC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3273" y="2057399"/>
            <a:ext cx="444622" cy="3460806"/>
          </a:xfr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defRPr sz="24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01 </a:t>
            </a:r>
          </a:p>
          <a:p>
            <a:pPr lvl="0"/>
            <a:r>
              <a:rPr lang="en-US"/>
              <a:t>02</a:t>
            </a:r>
          </a:p>
          <a:p>
            <a:pPr lvl="0"/>
            <a:r>
              <a:rPr lang="en-US"/>
              <a:t>03</a:t>
            </a:r>
          </a:p>
          <a:p>
            <a:pPr lvl="0"/>
            <a:r>
              <a:rPr lang="en-US"/>
              <a:t>04</a:t>
            </a:r>
          </a:p>
          <a:p>
            <a:pPr lvl="0"/>
            <a:r>
              <a:rPr lang="en-US"/>
              <a:t>05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EADBA2-E97A-6F44-AAAF-F17B8C96168E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C54D5E4-4413-459A-9003-4704F0A7CD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73" y="6254845"/>
            <a:ext cx="1342074" cy="2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1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E984633-2E42-5240-BC04-4ECCDD653B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9B4583D-B3EC-8C4C-9B3D-CA33ECEF66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D959B9-D94D-D641-869A-CD9AB500A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10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2C10736-D225-C144-9D8C-9424F00440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372926" y="61345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A88693-BA34-9A4E-B42F-9DC9CE246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614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4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182C6A-6F82-6D4D-8314-DBEE7B4182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C89D74F-9B39-114A-8857-FD48BF25C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CEEF5A0-70D1-FC44-AF68-A1525C0724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8139-D508-134B-A796-C9AE4B24B84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0EBE833-0393-2149-AD54-8CD1C2D8BB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</p:spTree>
    <p:extLst>
      <p:ext uri="{BB962C8B-B14F-4D97-AF65-F5344CB8AC3E}">
        <p14:creationId xmlns:p14="http://schemas.microsoft.com/office/powerpoint/2010/main" val="3365264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1EBAE255-A00F-8A46-BFE9-588871B19FE0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20A70D9-C170-BD45-B4E6-7D1610D9D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AC4C0E9-5609-654C-BB62-B010DDB05D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2105460"/>
            <a:ext cx="1220524" cy="877915"/>
          </a:xfrm>
        </p:spPr>
        <p:txBody>
          <a:bodyPr r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000" b="1" kern="1200" spc="-3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913" y="3147153"/>
            <a:ext cx="5780087" cy="1400993"/>
          </a:xfrm>
        </p:spPr>
        <p:txBody>
          <a:bodyPr rIns="0" anchor="t"/>
          <a:lstStyle>
            <a:lvl1pPr algn="l">
              <a:lnSpc>
                <a:spcPct val="90000"/>
              </a:lnSpc>
              <a:spcAft>
                <a:spcPts val="0"/>
              </a:spcAft>
              <a:defRPr lang="en-US" sz="5000" b="0" i="0" kern="1200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/>
              <a:t>One or Two Line Section Title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6E0120-84AF-1C4B-BB04-2033DC9D81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0BB0316-62F7-3B4A-90B4-E54F04F104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5487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EDFA1-3C62-3D4C-89E4-E9C2092DC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8174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804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7BA2C71-2B9F-4E49-BDAF-27ED64AC9934}"/>
              </a:ext>
            </a:extLst>
          </p:cNvPr>
          <p:cNvSpPr/>
          <p:nvPr userDrawn="1"/>
        </p:nvSpPr>
        <p:spPr>
          <a:xfrm>
            <a:off x="315912" y="323183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081A7CD-1F8B-6A48-B6CF-5C1734C843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"/>
            <a:ext cx="12191999" cy="6857999"/>
          </a:xfrm>
          <a:custGeom>
            <a:avLst/>
            <a:gdLst>
              <a:gd name="connsiteX0" fmla="*/ 458949 w 12191999"/>
              <a:gd name="connsiteY0" fmla="*/ 6222152 h 6857999"/>
              <a:gd name="connsiteX1" fmla="*/ 585042 w 12191999"/>
              <a:gd name="connsiteY1" fmla="*/ 6344203 h 6857999"/>
              <a:gd name="connsiteX2" fmla="*/ 487955 w 12191999"/>
              <a:gd name="connsiteY2" fmla="*/ 6229765 h 6857999"/>
              <a:gd name="connsiteX3" fmla="*/ 458949 w 12191999"/>
              <a:gd name="connsiteY3" fmla="*/ 6222152 h 6857999"/>
              <a:gd name="connsiteX4" fmla="*/ 1581392 w 12191999"/>
              <a:gd name="connsiteY4" fmla="*/ 6206459 h 6857999"/>
              <a:gd name="connsiteX5" fmla="*/ 1633573 w 12191999"/>
              <a:gd name="connsiteY5" fmla="*/ 6206459 h 6857999"/>
              <a:gd name="connsiteX6" fmla="*/ 1647383 w 12191999"/>
              <a:gd name="connsiteY6" fmla="*/ 6207770 h 6857999"/>
              <a:gd name="connsiteX7" fmla="*/ 1675755 w 12191999"/>
              <a:gd name="connsiteY7" fmla="*/ 6242040 h 6857999"/>
              <a:gd name="connsiteX8" fmla="*/ 1647054 w 12191999"/>
              <a:gd name="connsiteY8" fmla="*/ 6276239 h 6857999"/>
              <a:gd name="connsiteX9" fmla="*/ 1647079 w 12191999"/>
              <a:gd name="connsiteY9" fmla="*/ 6276239 h 6857999"/>
              <a:gd name="connsiteX10" fmla="*/ 1629924 w 12191999"/>
              <a:gd name="connsiteY10" fmla="*/ 6277726 h 6857999"/>
              <a:gd name="connsiteX11" fmla="*/ 1581392 w 12191999"/>
              <a:gd name="connsiteY11" fmla="*/ 6277726 h 6857999"/>
              <a:gd name="connsiteX12" fmla="*/ 1117820 w 12191999"/>
              <a:gd name="connsiteY12" fmla="*/ 6204690 h 6857999"/>
              <a:gd name="connsiteX13" fmla="*/ 1192835 w 12191999"/>
              <a:gd name="connsiteY13" fmla="*/ 6243597 h 6857999"/>
              <a:gd name="connsiteX14" fmla="*/ 1150605 w 12191999"/>
              <a:gd name="connsiteY14" fmla="*/ 6277691 h 6857999"/>
              <a:gd name="connsiteX15" fmla="*/ 1150605 w 12191999"/>
              <a:gd name="connsiteY15" fmla="*/ 6277655 h 6857999"/>
              <a:gd name="connsiteX16" fmla="*/ 1098459 w 12191999"/>
              <a:gd name="connsiteY16" fmla="*/ 6277655 h 6857999"/>
              <a:gd name="connsiteX17" fmla="*/ 1098459 w 12191999"/>
              <a:gd name="connsiteY17" fmla="*/ 6205041 h 6857999"/>
              <a:gd name="connsiteX18" fmla="*/ 1117820 w 12191999"/>
              <a:gd name="connsiteY18" fmla="*/ 6204690 h 6857999"/>
              <a:gd name="connsiteX19" fmla="*/ 1826161 w 12191999"/>
              <a:gd name="connsiteY19" fmla="*/ 6170585 h 6857999"/>
              <a:gd name="connsiteX20" fmla="*/ 1876358 w 12191999"/>
              <a:gd name="connsiteY20" fmla="*/ 6213439 h 6857999"/>
              <a:gd name="connsiteX21" fmla="*/ 1776608 w 12191999"/>
              <a:gd name="connsiteY21" fmla="*/ 6213439 h 6857999"/>
              <a:gd name="connsiteX22" fmla="*/ 1826161 w 12191999"/>
              <a:gd name="connsiteY22" fmla="*/ 6170585 h 6857999"/>
              <a:gd name="connsiteX23" fmla="*/ 1914658 w 12191999"/>
              <a:gd name="connsiteY23" fmla="*/ 6137744 h 6857999"/>
              <a:gd name="connsiteX24" fmla="*/ 1986141 w 12191999"/>
              <a:gd name="connsiteY24" fmla="*/ 6317394 h 6857999"/>
              <a:gd name="connsiteX25" fmla="*/ 2025086 w 12191999"/>
              <a:gd name="connsiteY25" fmla="*/ 6317394 h 6857999"/>
              <a:gd name="connsiteX26" fmla="*/ 2096428 w 12191999"/>
              <a:gd name="connsiteY26" fmla="*/ 6137744 h 6857999"/>
              <a:gd name="connsiteX27" fmla="*/ 2051159 w 12191999"/>
              <a:gd name="connsiteY27" fmla="*/ 6137744 h 6857999"/>
              <a:gd name="connsiteX28" fmla="*/ 2006101 w 12191999"/>
              <a:gd name="connsiteY28" fmla="*/ 6266084 h 6857999"/>
              <a:gd name="connsiteX29" fmla="*/ 1960373 w 12191999"/>
              <a:gd name="connsiteY29" fmla="*/ 6137744 h 6857999"/>
              <a:gd name="connsiteX30" fmla="*/ 1825773 w 12191999"/>
              <a:gd name="connsiteY30" fmla="*/ 6133903 h 6857999"/>
              <a:gd name="connsiteX31" fmla="*/ 1734730 w 12191999"/>
              <a:gd name="connsiteY31" fmla="*/ 6228829 h 6857999"/>
              <a:gd name="connsiteX32" fmla="*/ 1827569 w 12191999"/>
              <a:gd name="connsiteY32" fmla="*/ 6321236 h 6857999"/>
              <a:gd name="connsiteX33" fmla="*/ 1912593 w 12191999"/>
              <a:gd name="connsiteY33" fmla="*/ 6262278 h 6857999"/>
              <a:gd name="connsiteX34" fmla="*/ 1869682 w 12191999"/>
              <a:gd name="connsiteY34" fmla="*/ 6262278 h 6857999"/>
              <a:gd name="connsiteX35" fmla="*/ 1828285 w 12191999"/>
              <a:gd name="connsiteY35" fmla="*/ 6284531 h 6857999"/>
              <a:gd name="connsiteX36" fmla="*/ 1776479 w 12191999"/>
              <a:gd name="connsiteY36" fmla="*/ 6242860 h 6857999"/>
              <a:gd name="connsiteX37" fmla="*/ 1916946 w 12191999"/>
              <a:gd name="connsiteY37" fmla="*/ 6242860 h 6857999"/>
              <a:gd name="connsiteX38" fmla="*/ 1918225 w 12191999"/>
              <a:gd name="connsiteY38" fmla="*/ 6225795 h 6857999"/>
              <a:gd name="connsiteX39" fmla="*/ 1825773 w 12191999"/>
              <a:gd name="connsiteY39" fmla="*/ 6133903 h 6857999"/>
              <a:gd name="connsiteX40" fmla="*/ 1437874 w 12191999"/>
              <a:gd name="connsiteY40" fmla="*/ 6133903 h 6857999"/>
              <a:gd name="connsiteX41" fmla="*/ 1381716 w 12191999"/>
              <a:gd name="connsiteY41" fmla="*/ 6164038 h 6857999"/>
              <a:gd name="connsiteX42" fmla="*/ 1381716 w 12191999"/>
              <a:gd name="connsiteY42" fmla="*/ 6137745 h 6857999"/>
              <a:gd name="connsiteX43" fmla="*/ 1342243 w 12191999"/>
              <a:gd name="connsiteY43" fmla="*/ 6137745 h 6857999"/>
              <a:gd name="connsiteX44" fmla="*/ 1342243 w 12191999"/>
              <a:gd name="connsiteY44" fmla="*/ 6317395 h 6857999"/>
              <a:gd name="connsiteX45" fmla="*/ 1384485 w 12191999"/>
              <a:gd name="connsiteY45" fmla="*/ 6317395 h 6857999"/>
              <a:gd name="connsiteX46" fmla="*/ 1384485 w 12191999"/>
              <a:gd name="connsiteY46" fmla="*/ 6222235 h 6857999"/>
              <a:gd name="connsiteX47" fmla="*/ 1386468 w 12191999"/>
              <a:gd name="connsiteY47" fmla="*/ 6202453 h 6857999"/>
              <a:gd name="connsiteX48" fmla="*/ 1425519 w 12191999"/>
              <a:gd name="connsiteY48" fmla="*/ 6171826 h 6857999"/>
              <a:gd name="connsiteX49" fmla="*/ 1462574 w 12191999"/>
              <a:gd name="connsiteY49" fmla="*/ 6203343 h 6857999"/>
              <a:gd name="connsiteX50" fmla="*/ 1463959 w 12191999"/>
              <a:gd name="connsiteY50" fmla="*/ 6222200 h 6857999"/>
              <a:gd name="connsiteX51" fmla="*/ 1463959 w 12191999"/>
              <a:gd name="connsiteY51" fmla="*/ 6317395 h 6857999"/>
              <a:gd name="connsiteX52" fmla="*/ 1506201 w 12191999"/>
              <a:gd name="connsiteY52" fmla="*/ 6317395 h 6857999"/>
              <a:gd name="connsiteX53" fmla="*/ 1506201 w 12191999"/>
              <a:gd name="connsiteY53" fmla="*/ 6211085 h 6857999"/>
              <a:gd name="connsiteX54" fmla="*/ 1502212 w 12191999"/>
              <a:gd name="connsiteY54" fmla="*/ 6179170 h 6857999"/>
              <a:gd name="connsiteX55" fmla="*/ 1437874 w 12191999"/>
              <a:gd name="connsiteY55" fmla="*/ 6133903 h 6857999"/>
              <a:gd name="connsiteX56" fmla="*/ 919998 w 12191999"/>
              <a:gd name="connsiteY56" fmla="*/ 6114613 h 6857999"/>
              <a:gd name="connsiteX57" fmla="*/ 952724 w 12191999"/>
              <a:gd name="connsiteY57" fmla="*/ 6201762 h 6857999"/>
              <a:gd name="connsiteX58" fmla="*/ 863675 w 12191999"/>
              <a:gd name="connsiteY58" fmla="*/ 6259982 h 6857999"/>
              <a:gd name="connsiteX59" fmla="*/ 863675 w 12191999"/>
              <a:gd name="connsiteY59" fmla="*/ 6259959 h 6857999"/>
              <a:gd name="connsiteX60" fmla="*/ 1581369 w 12191999"/>
              <a:gd name="connsiteY60" fmla="*/ 6104318 h 6857999"/>
              <a:gd name="connsiteX61" fmla="*/ 1620278 w 12191999"/>
              <a:gd name="connsiteY61" fmla="*/ 6104318 h 6857999"/>
              <a:gd name="connsiteX62" fmla="*/ 1644637 w 12191999"/>
              <a:gd name="connsiteY62" fmla="*/ 6108324 h 6857999"/>
              <a:gd name="connsiteX63" fmla="*/ 1660890 w 12191999"/>
              <a:gd name="connsiteY63" fmla="*/ 6135894 h 6857999"/>
              <a:gd name="connsiteX64" fmla="*/ 1644062 w 12191999"/>
              <a:gd name="connsiteY64" fmla="*/ 6163804 h 6857999"/>
              <a:gd name="connsiteX65" fmla="*/ 1621769 w 12191999"/>
              <a:gd name="connsiteY65" fmla="*/ 6167493 h 6857999"/>
              <a:gd name="connsiteX66" fmla="*/ 1581392 w 12191999"/>
              <a:gd name="connsiteY66" fmla="*/ 6167493 h 6857999"/>
              <a:gd name="connsiteX67" fmla="*/ 1098459 w 12191999"/>
              <a:gd name="connsiteY67" fmla="*/ 6104318 h 6857999"/>
              <a:gd name="connsiteX68" fmla="*/ 1135644 w 12191999"/>
              <a:gd name="connsiteY68" fmla="*/ 6104318 h 6857999"/>
              <a:gd name="connsiteX69" fmla="*/ 1156143 w 12191999"/>
              <a:gd name="connsiteY69" fmla="*/ 6106871 h 6857999"/>
              <a:gd name="connsiteX70" fmla="*/ 1177980 w 12191999"/>
              <a:gd name="connsiteY70" fmla="*/ 6139220 h 6857999"/>
              <a:gd name="connsiteX71" fmla="*/ 1157281 w 12191999"/>
              <a:gd name="connsiteY71" fmla="*/ 6170292 h 6857999"/>
              <a:gd name="connsiteX72" fmla="*/ 1116623 w 12191999"/>
              <a:gd name="connsiteY72" fmla="*/ 6167106 h 6857999"/>
              <a:gd name="connsiteX73" fmla="*/ 1098459 w 12191999"/>
              <a:gd name="connsiteY73" fmla="*/ 6167387 h 6857999"/>
              <a:gd name="connsiteX74" fmla="*/ 708600 w 12191999"/>
              <a:gd name="connsiteY74" fmla="*/ 6080273 h 6857999"/>
              <a:gd name="connsiteX75" fmla="*/ 608510 w 12191999"/>
              <a:gd name="connsiteY75" fmla="*/ 6229343 h 6857999"/>
              <a:gd name="connsiteX76" fmla="*/ 643571 w 12191999"/>
              <a:gd name="connsiteY76" fmla="*/ 6341907 h 6857999"/>
              <a:gd name="connsiteX77" fmla="*/ 756163 w 12191999"/>
              <a:gd name="connsiteY77" fmla="*/ 6159075 h 6857999"/>
              <a:gd name="connsiteX78" fmla="*/ 708600 w 12191999"/>
              <a:gd name="connsiteY78" fmla="*/ 6080273 h 6857999"/>
              <a:gd name="connsiteX79" fmla="*/ 1538047 w 12191999"/>
              <a:gd name="connsiteY79" fmla="*/ 6064650 h 6857999"/>
              <a:gd name="connsiteX80" fmla="*/ 1538047 w 12191999"/>
              <a:gd name="connsiteY80" fmla="*/ 6317394 h 6857999"/>
              <a:gd name="connsiteX81" fmla="*/ 1627694 w 12191999"/>
              <a:gd name="connsiteY81" fmla="*/ 6317394 h 6857999"/>
              <a:gd name="connsiteX82" fmla="*/ 1668352 w 12191999"/>
              <a:gd name="connsiteY82" fmla="*/ 6311691 h 6857999"/>
              <a:gd name="connsiteX83" fmla="*/ 1719101 w 12191999"/>
              <a:gd name="connsiteY83" fmla="*/ 6243668 h 6857999"/>
              <a:gd name="connsiteX84" fmla="*/ 1679934 w 12191999"/>
              <a:gd name="connsiteY84" fmla="*/ 6182309 h 6857999"/>
              <a:gd name="connsiteX85" fmla="*/ 1704270 w 12191999"/>
              <a:gd name="connsiteY85" fmla="*/ 6132603 h 6857999"/>
              <a:gd name="connsiteX86" fmla="*/ 1653814 w 12191999"/>
              <a:gd name="connsiteY86" fmla="*/ 6068023 h 6857999"/>
              <a:gd name="connsiteX87" fmla="*/ 1618095 w 12191999"/>
              <a:gd name="connsiteY87" fmla="*/ 6064650 h 6857999"/>
              <a:gd name="connsiteX88" fmla="*/ 1261795 w 12191999"/>
              <a:gd name="connsiteY88" fmla="*/ 6064650 h 6857999"/>
              <a:gd name="connsiteX89" fmla="*/ 1261795 w 12191999"/>
              <a:gd name="connsiteY89" fmla="*/ 6317394 h 6857999"/>
              <a:gd name="connsiteX90" fmla="*/ 1305610 w 12191999"/>
              <a:gd name="connsiteY90" fmla="*/ 6317394 h 6857999"/>
              <a:gd name="connsiteX91" fmla="*/ 1305610 w 12191999"/>
              <a:gd name="connsiteY91" fmla="*/ 6064650 h 6857999"/>
              <a:gd name="connsiteX92" fmla="*/ 900344 w 12191999"/>
              <a:gd name="connsiteY92" fmla="*/ 6064638 h 6857999"/>
              <a:gd name="connsiteX93" fmla="*/ 797003 w 12191999"/>
              <a:gd name="connsiteY93" fmla="*/ 6317394 h 6857999"/>
              <a:gd name="connsiteX94" fmla="*/ 839163 w 12191999"/>
              <a:gd name="connsiteY94" fmla="*/ 6317394 h 6857999"/>
              <a:gd name="connsiteX95" fmla="*/ 964399 w 12191999"/>
              <a:gd name="connsiteY95" fmla="*/ 6233068 h 6857999"/>
              <a:gd name="connsiteX96" fmla="*/ 996081 w 12191999"/>
              <a:gd name="connsiteY96" fmla="*/ 6317394 h 6857999"/>
              <a:gd name="connsiteX97" fmla="*/ 1043896 w 12191999"/>
              <a:gd name="connsiteY97" fmla="*/ 6317394 h 6857999"/>
              <a:gd name="connsiteX98" fmla="*/ 1003872 w 12191999"/>
              <a:gd name="connsiteY98" fmla="*/ 6219470 h 6857999"/>
              <a:gd name="connsiteX99" fmla="*/ 1055102 w 12191999"/>
              <a:gd name="connsiteY99" fmla="*/ 6208520 h 6857999"/>
              <a:gd name="connsiteX100" fmla="*/ 1055102 w 12191999"/>
              <a:gd name="connsiteY100" fmla="*/ 6317359 h 6857999"/>
              <a:gd name="connsiteX101" fmla="*/ 1076857 w 12191999"/>
              <a:gd name="connsiteY101" fmla="*/ 6317359 h 6857999"/>
              <a:gd name="connsiteX102" fmla="*/ 1153268 w 12191999"/>
              <a:gd name="connsiteY102" fmla="*/ 6317359 h 6857999"/>
              <a:gd name="connsiteX103" fmla="*/ 1236227 w 12191999"/>
              <a:gd name="connsiteY103" fmla="*/ 6243574 h 6857999"/>
              <a:gd name="connsiteX104" fmla="*/ 1196614 w 12191999"/>
              <a:gd name="connsiteY104" fmla="*/ 6182660 h 6857999"/>
              <a:gd name="connsiteX105" fmla="*/ 1221325 w 12191999"/>
              <a:gd name="connsiteY105" fmla="*/ 6132603 h 6857999"/>
              <a:gd name="connsiteX106" fmla="*/ 1170869 w 12191999"/>
              <a:gd name="connsiteY106" fmla="*/ 6068023 h 6857999"/>
              <a:gd name="connsiteX107" fmla="*/ 1135151 w 12191999"/>
              <a:gd name="connsiteY107" fmla="*/ 6064650 h 6857999"/>
              <a:gd name="connsiteX108" fmla="*/ 1055102 w 12191999"/>
              <a:gd name="connsiteY108" fmla="*/ 6064650 h 6857999"/>
              <a:gd name="connsiteX109" fmla="*/ 1055102 w 12191999"/>
              <a:gd name="connsiteY109" fmla="*/ 6171299 h 6857999"/>
              <a:gd name="connsiteX110" fmla="*/ 990566 w 12191999"/>
              <a:gd name="connsiteY110" fmla="*/ 6186841 h 6857999"/>
              <a:gd name="connsiteX111" fmla="*/ 940556 w 12191999"/>
              <a:gd name="connsiteY111" fmla="*/ 6064638 h 6857999"/>
              <a:gd name="connsiteX112" fmla="*/ 634747 w 12191999"/>
              <a:gd name="connsiteY112" fmla="*/ 6044962 h 6857999"/>
              <a:gd name="connsiteX113" fmla="*/ 458673 w 12191999"/>
              <a:gd name="connsiteY113" fmla="*/ 6167931 h 6857999"/>
              <a:gd name="connsiteX114" fmla="*/ 456919 w 12191999"/>
              <a:gd name="connsiteY114" fmla="*/ 6181266 h 6857999"/>
              <a:gd name="connsiteX115" fmla="*/ 493435 w 12191999"/>
              <a:gd name="connsiteY115" fmla="*/ 6182320 h 6857999"/>
              <a:gd name="connsiteX116" fmla="*/ 634747 w 12191999"/>
              <a:gd name="connsiteY116" fmla="*/ 6044962 h 6857999"/>
              <a:gd name="connsiteX117" fmla="*/ 315913 w 12191999"/>
              <a:gd name="connsiteY117" fmla="*/ 323850 h 6857999"/>
              <a:gd name="connsiteX118" fmla="*/ 315913 w 12191999"/>
              <a:gd name="connsiteY118" fmla="*/ 457200 h 6857999"/>
              <a:gd name="connsiteX119" fmla="*/ 11876087 w 12191999"/>
              <a:gd name="connsiteY119" fmla="*/ 457200 h 6857999"/>
              <a:gd name="connsiteX120" fmla="*/ 11876087 w 12191999"/>
              <a:gd name="connsiteY120" fmla="*/ 323850 h 6857999"/>
              <a:gd name="connsiteX121" fmla="*/ 0 w 12191999"/>
              <a:gd name="connsiteY121" fmla="*/ 0 h 6857999"/>
              <a:gd name="connsiteX122" fmla="*/ 12191999 w 12191999"/>
              <a:gd name="connsiteY122" fmla="*/ 0 h 6857999"/>
              <a:gd name="connsiteX123" fmla="*/ 12191999 w 12191999"/>
              <a:gd name="connsiteY123" fmla="*/ 6857999 h 6857999"/>
              <a:gd name="connsiteX124" fmla="*/ 0 w 12191999"/>
              <a:gd name="connsiteY12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1999" h="6857999">
                <a:moveTo>
                  <a:pt x="458949" y="6222152"/>
                </a:moveTo>
                <a:cubicBezTo>
                  <a:pt x="470763" y="6285426"/>
                  <a:pt x="521316" y="6334359"/>
                  <a:pt x="585042" y="6344203"/>
                </a:cubicBezTo>
                <a:cubicBezTo>
                  <a:pt x="583411" y="6297437"/>
                  <a:pt x="545440" y="6250331"/>
                  <a:pt x="487955" y="6229765"/>
                </a:cubicBezTo>
                <a:cubicBezTo>
                  <a:pt x="478527" y="6226388"/>
                  <a:pt x="468821" y="6223841"/>
                  <a:pt x="458949" y="6222152"/>
                </a:cubicBezTo>
                <a:close/>
                <a:moveTo>
                  <a:pt x="1581392" y="6206459"/>
                </a:moveTo>
                <a:lnTo>
                  <a:pt x="1633573" y="6206459"/>
                </a:lnTo>
                <a:cubicBezTo>
                  <a:pt x="1638208" y="6206433"/>
                  <a:pt x="1642831" y="6206873"/>
                  <a:pt x="1647383" y="6207770"/>
                </a:cubicBezTo>
                <a:cubicBezTo>
                  <a:pt x="1667895" y="6212315"/>
                  <a:pt x="1675755" y="6228465"/>
                  <a:pt x="1675755" y="6242040"/>
                </a:cubicBezTo>
                <a:cubicBezTo>
                  <a:pt x="1675755" y="6259994"/>
                  <a:pt x="1664198" y="6272175"/>
                  <a:pt x="1647054" y="6276239"/>
                </a:cubicBezTo>
                <a:lnTo>
                  <a:pt x="1647079" y="6276239"/>
                </a:lnTo>
                <a:cubicBezTo>
                  <a:pt x="1641423" y="6277283"/>
                  <a:pt x="1635673" y="6277782"/>
                  <a:pt x="1629924" y="6277726"/>
                </a:cubicBezTo>
                <a:lnTo>
                  <a:pt x="1581392" y="6277726"/>
                </a:lnTo>
                <a:close/>
                <a:moveTo>
                  <a:pt x="1117820" y="6204690"/>
                </a:moveTo>
                <a:cubicBezTo>
                  <a:pt x="1165249" y="6205299"/>
                  <a:pt x="1192835" y="6219084"/>
                  <a:pt x="1192835" y="6243597"/>
                </a:cubicBezTo>
                <a:cubicBezTo>
                  <a:pt x="1192835" y="6265662"/>
                  <a:pt x="1173075" y="6277691"/>
                  <a:pt x="1150605" y="6277691"/>
                </a:cubicBezTo>
                <a:lnTo>
                  <a:pt x="1150605" y="6277655"/>
                </a:lnTo>
                <a:lnTo>
                  <a:pt x="1098459" y="6277655"/>
                </a:lnTo>
                <a:lnTo>
                  <a:pt x="1098459" y="6205041"/>
                </a:lnTo>
                <a:cubicBezTo>
                  <a:pt x="1105065" y="6204760"/>
                  <a:pt x="1111554" y="6204620"/>
                  <a:pt x="1117820" y="6204690"/>
                </a:cubicBezTo>
                <a:close/>
                <a:moveTo>
                  <a:pt x="1826161" y="6170585"/>
                </a:moveTo>
                <a:cubicBezTo>
                  <a:pt x="1852973" y="6170585"/>
                  <a:pt x="1873355" y="6188305"/>
                  <a:pt x="1876358" y="6213439"/>
                </a:cubicBezTo>
                <a:lnTo>
                  <a:pt x="1776608" y="6213439"/>
                </a:lnTo>
                <a:cubicBezTo>
                  <a:pt x="1779636" y="6187579"/>
                  <a:pt x="1800639" y="6170585"/>
                  <a:pt x="1826161" y="6170585"/>
                </a:cubicBezTo>
                <a:close/>
                <a:moveTo>
                  <a:pt x="1914658" y="6137744"/>
                </a:moveTo>
                <a:lnTo>
                  <a:pt x="1986141" y="6317394"/>
                </a:lnTo>
                <a:lnTo>
                  <a:pt x="2025086" y="6317394"/>
                </a:lnTo>
                <a:lnTo>
                  <a:pt x="2096428" y="6137744"/>
                </a:lnTo>
                <a:lnTo>
                  <a:pt x="2051159" y="6137744"/>
                </a:lnTo>
                <a:lnTo>
                  <a:pt x="2006101" y="6266084"/>
                </a:lnTo>
                <a:lnTo>
                  <a:pt x="1960373" y="6137744"/>
                </a:lnTo>
                <a:close/>
                <a:moveTo>
                  <a:pt x="1825773" y="6133903"/>
                </a:moveTo>
                <a:cubicBezTo>
                  <a:pt x="1774543" y="6133903"/>
                  <a:pt x="1734730" y="6175047"/>
                  <a:pt x="1734730" y="6228829"/>
                </a:cubicBezTo>
                <a:cubicBezTo>
                  <a:pt x="1734730" y="6278464"/>
                  <a:pt x="1773933" y="6321236"/>
                  <a:pt x="1827569" y="6321236"/>
                </a:cubicBezTo>
                <a:cubicBezTo>
                  <a:pt x="1866748" y="6321236"/>
                  <a:pt x="1897092" y="6298737"/>
                  <a:pt x="1912593" y="6262278"/>
                </a:cubicBezTo>
                <a:lnTo>
                  <a:pt x="1869682" y="6262278"/>
                </a:lnTo>
                <a:cubicBezTo>
                  <a:pt x="1860013" y="6276719"/>
                  <a:pt x="1847059" y="6284531"/>
                  <a:pt x="1828285" y="6284531"/>
                </a:cubicBezTo>
                <a:cubicBezTo>
                  <a:pt x="1800323" y="6284531"/>
                  <a:pt x="1782030" y="6268134"/>
                  <a:pt x="1776479" y="6242860"/>
                </a:cubicBezTo>
                <a:lnTo>
                  <a:pt x="1916946" y="6242860"/>
                </a:lnTo>
                <a:cubicBezTo>
                  <a:pt x="1917932" y="6237227"/>
                  <a:pt x="1918366" y="6231512"/>
                  <a:pt x="1918225" y="6225795"/>
                </a:cubicBezTo>
                <a:cubicBezTo>
                  <a:pt x="1917791" y="6177518"/>
                  <a:pt x="1880677" y="6133903"/>
                  <a:pt x="1825773" y="6133903"/>
                </a:cubicBezTo>
                <a:close/>
                <a:moveTo>
                  <a:pt x="1437874" y="6133903"/>
                </a:moveTo>
                <a:cubicBezTo>
                  <a:pt x="1416061" y="6133903"/>
                  <a:pt x="1395186" y="6142101"/>
                  <a:pt x="1381716" y="6164038"/>
                </a:cubicBezTo>
                <a:lnTo>
                  <a:pt x="1381716" y="6137745"/>
                </a:lnTo>
                <a:lnTo>
                  <a:pt x="1342243" y="6137745"/>
                </a:lnTo>
                <a:lnTo>
                  <a:pt x="1342243" y="6317395"/>
                </a:lnTo>
                <a:lnTo>
                  <a:pt x="1384485" y="6317395"/>
                </a:lnTo>
                <a:lnTo>
                  <a:pt x="1384485" y="6222235"/>
                </a:lnTo>
                <a:cubicBezTo>
                  <a:pt x="1384377" y="6215587"/>
                  <a:pt x="1385042" y="6208949"/>
                  <a:pt x="1386468" y="6202453"/>
                </a:cubicBezTo>
                <a:cubicBezTo>
                  <a:pt x="1391326" y="6183082"/>
                  <a:pt x="1405160" y="6171826"/>
                  <a:pt x="1425519" y="6171826"/>
                </a:cubicBezTo>
                <a:cubicBezTo>
                  <a:pt x="1446558" y="6171826"/>
                  <a:pt x="1458679" y="6182367"/>
                  <a:pt x="1462574" y="6203343"/>
                </a:cubicBezTo>
                <a:cubicBezTo>
                  <a:pt x="1463564" y="6209579"/>
                  <a:pt x="1464027" y="6215887"/>
                  <a:pt x="1463959" y="6222200"/>
                </a:cubicBezTo>
                <a:lnTo>
                  <a:pt x="1463959" y="6317395"/>
                </a:lnTo>
                <a:lnTo>
                  <a:pt x="1506201" y="6317395"/>
                </a:lnTo>
                <a:lnTo>
                  <a:pt x="1506201" y="6211085"/>
                </a:lnTo>
                <a:cubicBezTo>
                  <a:pt x="1506201" y="6199150"/>
                  <a:pt x="1505028" y="6188375"/>
                  <a:pt x="1502212" y="6179170"/>
                </a:cubicBezTo>
                <a:cubicBezTo>
                  <a:pt x="1493024" y="6148637"/>
                  <a:pt x="1468523" y="6133903"/>
                  <a:pt x="1437874" y="6133903"/>
                </a:cubicBezTo>
                <a:close/>
                <a:moveTo>
                  <a:pt x="919998" y="6114613"/>
                </a:moveTo>
                <a:lnTo>
                  <a:pt x="952724" y="6201762"/>
                </a:lnTo>
                <a:cubicBezTo>
                  <a:pt x="918801" y="6217280"/>
                  <a:pt x="888621" y="6237167"/>
                  <a:pt x="863675" y="6259982"/>
                </a:cubicBezTo>
                <a:lnTo>
                  <a:pt x="863675" y="6259959"/>
                </a:lnTo>
                <a:close/>
                <a:moveTo>
                  <a:pt x="1581369" y="6104318"/>
                </a:moveTo>
                <a:lnTo>
                  <a:pt x="1620278" y="6104318"/>
                </a:lnTo>
                <a:cubicBezTo>
                  <a:pt x="1629149" y="6104318"/>
                  <a:pt x="1638583" y="6105490"/>
                  <a:pt x="1644637" y="6108324"/>
                </a:cubicBezTo>
                <a:cubicBezTo>
                  <a:pt x="1655199" y="6113184"/>
                  <a:pt x="1660890" y="6122261"/>
                  <a:pt x="1660890" y="6135894"/>
                </a:cubicBezTo>
                <a:cubicBezTo>
                  <a:pt x="1660890" y="6149527"/>
                  <a:pt x="1654823" y="6158967"/>
                  <a:pt x="1644062" y="6163804"/>
                </a:cubicBezTo>
                <a:cubicBezTo>
                  <a:pt x="1638677" y="6166216"/>
                  <a:pt x="1630815" y="6167493"/>
                  <a:pt x="1621769" y="6167493"/>
                </a:cubicBezTo>
                <a:lnTo>
                  <a:pt x="1581392" y="6167493"/>
                </a:lnTo>
                <a:close/>
                <a:moveTo>
                  <a:pt x="1098459" y="6104318"/>
                </a:moveTo>
                <a:lnTo>
                  <a:pt x="1135644" y="6104318"/>
                </a:lnTo>
                <a:cubicBezTo>
                  <a:pt x="1144139" y="6104318"/>
                  <a:pt x="1151262" y="6105279"/>
                  <a:pt x="1156143" y="6106871"/>
                </a:cubicBezTo>
                <a:cubicBezTo>
                  <a:pt x="1170224" y="6111474"/>
                  <a:pt x="1177980" y="6122097"/>
                  <a:pt x="1177980" y="6139220"/>
                </a:cubicBezTo>
                <a:cubicBezTo>
                  <a:pt x="1177980" y="6155078"/>
                  <a:pt x="1169978" y="6165502"/>
                  <a:pt x="1157281" y="6170292"/>
                </a:cubicBezTo>
                <a:cubicBezTo>
                  <a:pt x="1143841" y="6168099"/>
                  <a:pt x="1130242" y="6167033"/>
                  <a:pt x="1116623" y="6167106"/>
                </a:cubicBezTo>
                <a:cubicBezTo>
                  <a:pt x="1110968" y="6167106"/>
                  <a:pt x="1104749" y="6167188"/>
                  <a:pt x="1098459" y="6167387"/>
                </a:cubicBezTo>
                <a:close/>
                <a:moveTo>
                  <a:pt x="708600" y="6080273"/>
                </a:moveTo>
                <a:cubicBezTo>
                  <a:pt x="650031" y="6107486"/>
                  <a:pt x="611463" y="6164927"/>
                  <a:pt x="608510" y="6229343"/>
                </a:cubicBezTo>
                <a:cubicBezTo>
                  <a:pt x="606585" y="6269810"/>
                  <a:pt x="618997" y="6309663"/>
                  <a:pt x="643571" y="6341907"/>
                </a:cubicBezTo>
                <a:cubicBezTo>
                  <a:pt x="725244" y="6322452"/>
                  <a:pt x="775653" y="6240596"/>
                  <a:pt x="756163" y="6159075"/>
                </a:cubicBezTo>
                <a:cubicBezTo>
                  <a:pt x="748860" y="6128528"/>
                  <a:pt x="732241" y="6100995"/>
                  <a:pt x="708600" y="6080273"/>
                </a:cubicBezTo>
                <a:close/>
                <a:moveTo>
                  <a:pt x="1538047" y="6064650"/>
                </a:moveTo>
                <a:lnTo>
                  <a:pt x="1538047" y="6317394"/>
                </a:lnTo>
                <a:lnTo>
                  <a:pt x="1627694" y="6317394"/>
                </a:lnTo>
                <a:cubicBezTo>
                  <a:pt x="1645166" y="6317394"/>
                  <a:pt x="1656876" y="6315731"/>
                  <a:pt x="1668352" y="6311691"/>
                </a:cubicBezTo>
                <a:cubicBezTo>
                  <a:pt x="1698391" y="6301150"/>
                  <a:pt x="1719101" y="6277831"/>
                  <a:pt x="1719101" y="6243668"/>
                </a:cubicBezTo>
                <a:cubicBezTo>
                  <a:pt x="1719101" y="6215149"/>
                  <a:pt x="1705525" y="6194875"/>
                  <a:pt x="1679934" y="6182309"/>
                </a:cubicBezTo>
                <a:cubicBezTo>
                  <a:pt x="1697064" y="6169179"/>
                  <a:pt x="1704270" y="6154118"/>
                  <a:pt x="1704270" y="6132603"/>
                </a:cubicBezTo>
                <a:cubicBezTo>
                  <a:pt x="1704270" y="6100395"/>
                  <a:pt x="1684322" y="6076257"/>
                  <a:pt x="1653814" y="6068023"/>
                </a:cubicBezTo>
                <a:cubicBezTo>
                  <a:pt x="1645904" y="6065903"/>
                  <a:pt x="1633057" y="6064650"/>
                  <a:pt x="1618095" y="6064650"/>
                </a:cubicBezTo>
                <a:close/>
                <a:moveTo>
                  <a:pt x="1261795" y="6064650"/>
                </a:moveTo>
                <a:lnTo>
                  <a:pt x="1261795" y="6317394"/>
                </a:lnTo>
                <a:lnTo>
                  <a:pt x="1305610" y="6317394"/>
                </a:lnTo>
                <a:lnTo>
                  <a:pt x="1305610" y="6064650"/>
                </a:lnTo>
                <a:close/>
                <a:moveTo>
                  <a:pt x="900344" y="6064638"/>
                </a:moveTo>
                <a:lnTo>
                  <a:pt x="797003" y="6317394"/>
                </a:lnTo>
                <a:lnTo>
                  <a:pt x="839163" y="6317394"/>
                </a:lnTo>
                <a:cubicBezTo>
                  <a:pt x="875609" y="6278944"/>
                  <a:pt x="919106" y="6251350"/>
                  <a:pt x="964399" y="6233068"/>
                </a:cubicBezTo>
                <a:lnTo>
                  <a:pt x="996081" y="6317394"/>
                </a:lnTo>
                <a:lnTo>
                  <a:pt x="1043896" y="6317394"/>
                </a:lnTo>
                <a:lnTo>
                  <a:pt x="1003872" y="6219470"/>
                </a:lnTo>
                <a:cubicBezTo>
                  <a:pt x="1020688" y="6214697"/>
                  <a:pt x="1037802" y="6211039"/>
                  <a:pt x="1055102" y="6208520"/>
                </a:cubicBezTo>
                <a:lnTo>
                  <a:pt x="1055102" y="6317359"/>
                </a:lnTo>
                <a:lnTo>
                  <a:pt x="1076857" y="6317359"/>
                </a:lnTo>
                <a:lnTo>
                  <a:pt x="1153268" y="6317359"/>
                </a:lnTo>
                <a:cubicBezTo>
                  <a:pt x="1207244" y="6317359"/>
                  <a:pt x="1236227" y="6285737"/>
                  <a:pt x="1236227" y="6243574"/>
                </a:cubicBezTo>
                <a:cubicBezTo>
                  <a:pt x="1236227" y="6218112"/>
                  <a:pt x="1223543" y="6196386"/>
                  <a:pt x="1196614" y="6182660"/>
                </a:cubicBezTo>
                <a:cubicBezTo>
                  <a:pt x="1214872" y="6169331"/>
                  <a:pt x="1221325" y="6149409"/>
                  <a:pt x="1221325" y="6132603"/>
                </a:cubicBezTo>
                <a:cubicBezTo>
                  <a:pt x="1221325" y="6100395"/>
                  <a:pt x="1201377" y="6076256"/>
                  <a:pt x="1170869" y="6068023"/>
                </a:cubicBezTo>
                <a:cubicBezTo>
                  <a:pt x="1162961" y="6065903"/>
                  <a:pt x="1150112" y="6064650"/>
                  <a:pt x="1135151" y="6064650"/>
                </a:cubicBezTo>
                <a:lnTo>
                  <a:pt x="1055102" y="6064650"/>
                </a:lnTo>
                <a:lnTo>
                  <a:pt x="1055102" y="6171299"/>
                </a:lnTo>
                <a:cubicBezTo>
                  <a:pt x="1033182" y="6174617"/>
                  <a:pt x="1011591" y="6179817"/>
                  <a:pt x="990566" y="6186841"/>
                </a:cubicBezTo>
                <a:lnTo>
                  <a:pt x="940556" y="6064638"/>
                </a:lnTo>
                <a:close/>
                <a:moveTo>
                  <a:pt x="634747" y="6044962"/>
                </a:moveTo>
                <a:cubicBezTo>
                  <a:pt x="552104" y="6030388"/>
                  <a:pt x="473274" y="6085443"/>
                  <a:pt x="458673" y="6167931"/>
                </a:cubicBezTo>
                <a:cubicBezTo>
                  <a:pt x="457891" y="6172348"/>
                  <a:pt x="457306" y="6176797"/>
                  <a:pt x="456919" y="6181266"/>
                </a:cubicBezTo>
                <a:cubicBezTo>
                  <a:pt x="469009" y="6183023"/>
                  <a:pt x="481263" y="6183377"/>
                  <a:pt x="493435" y="6182320"/>
                </a:cubicBezTo>
                <a:cubicBezTo>
                  <a:pt x="569307" y="6175714"/>
                  <a:pt x="627706" y="6116709"/>
                  <a:pt x="634747" y="6044962"/>
                </a:cubicBezTo>
                <a:close/>
                <a:moveTo>
                  <a:pt x="315913" y="323850"/>
                </a:moveTo>
                <a:lnTo>
                  <a:pt x="315913" y="457200"/>
                </a:lnTo>
                <a:lnTo>
                  <a:pt x="11876087" y="457200"/>
                </a:lnTo>
                <a:lnTo>
                  <a:pt x="11876087" y="32385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pattFill prst="pct25">
            <a:fgClr>
              <a:srgbClr val="000000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                                                                      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        Insert background image here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D728CFB-FB1D-A144-A2DF-F2F53E296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2DEE4AD-12F8-DA42-BAC7-2D3F26B30F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5913" y="697001"/>
            <a:ext cx="1003578" cy="1005269"/>
          </a:xfrm>
        </p:spPr>
        <p:txBody>
          <a:bodyPr r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6600" b="1" kern="1200" spc="-300" dirty="0">
                <a:gradFill>
                  <a:gsLst>
                    <a:gs pos="0">
                      <a:srgbClr val="D1A33C"/>
                    </a:gs>
                    <a:gs pos="100000">
                      <a:srgbClr val="F2D713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20F0C56-846C-E740-8209-23828976D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59599" y="817858"/>
            <a:ext cx="8516488" cy="4182510"/>
          </a:xfrm>
        </p:spPr>
        <p:txBody>
          <a:bodyPr rIns="0" anchor="t"/>
          <a:lstStyle>
            <a:lvl1pPr algn="r">
              <a:lnSpc>
                <a:spcPct val="90000"/>
              </a:lnSpc>
              <a:spcAft>
                <a:spcPts val="0"/>
              </a:spcAft>
              <a:defRPr kumimoji="0" lang="en-US" sz="6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Header for Long Section Titles with Many Lines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15018D-48CF-EB4D-A787-FEA6777645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372926" y="612439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5E9574-847B-FF48-BC9B-6DD3FD412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15126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0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C151B94-E7E6-E740-BA80-C3D753F8C4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A picture containing person, person, nature&#10;&#10;Description automatically generated">
            <a:extLst>
              <a:ext uri="{FF2B5EF4-FFF2-40B4-BE49-F238E27FC236}">
                <a16:creationId xmlns:a16="http://schemas.microsoft.com/office/drawing/2014/main" id="{D06689A1-E3AF-4045-84D7-F162BC5298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557" t="144" r="23329" b="-216"/>
          <a:stretch/>
        </p:blipFill>
        <p:spPr>
          <a:xfrm>
            <a:off x="5984174" y="0"/>
            <a:ext cx="6250162" cy="6868260"/>
          </a:xfrm>
          <a:prstGeom prst="rect">
            <a:avLst/>
          </a:prstGeom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86C3DDCD-E362-DA42-A400-CBD1A5CB92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435" y="0"/>
            <a:ext cx="12214870" cy="6870865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3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71595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9B0560-845B-1348-B658-3A9B6B3D984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09C4DD-5B64-984E-809A-051C248D1A2C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FDC538C-453C-984C-87FF-534B5D16E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25BBE7-1674-254E-B338-E9118BC21C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389937" y="603317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8FBA8-34B8-FD48-A372-418DE16FFE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8210" y="6060044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50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E09845-DB5D-024E-85B9-37903AADE4B2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A0AECFF-4C68-7C49-A99C-8B4DFD8FB2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409B-D764-E54D-8548-C3DFFDFC1E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90597" y="6043161"/>
            <a:ext cx="537041" cy="3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93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5025A29-692B-1648-99EB-06589EE84B7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12809-E0FC-FD40-BA1B-5D89A32A5A0B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5991922-1466-5740-AA74-D6B8D25859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0098" y="1385210"/>
            <a:ext cx="10797540" cy="4087580"/>
          </a:xfrm>
        </p:spPr>
        <p:txBody>
          <a:bodyPr rIns="0" anchor="ctr"/>
          <a:lstStyle>
            <a:lvl1pPr algn="l">
              <a:lnSpc>
                <a:spcPct val="80000"/>
              </a:lnSpc>
              <a:spcAft>
                <a:spcPts val="0"/>
              </a:spcAft>
              <a:defRPr lang="en-US" sz="680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Key Callout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FE6B1B0-D2AE-F240-84B0-FAEDCA7842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87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59D9588-0A02-3A40-BF37-BC5483B6FF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5C4B172C-08CA-0A49-8623-BB7F1E136C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1AE213-8149-EC4A-951B-354462712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48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466BE7B-AA02-B944-A4CA-F65E209052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D085A-6200-C743-A858-15D590B64F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751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854B7CD-F6A9-7549-BDCD-2CD44121B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ED211C8-533A-C749-BC19-50439BD2A7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90EE8-8A7F-6F43-B319-5EA099409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786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CF258E-6401-DF43-950C-34585654BC40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16376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70B897-195B-7245-861A-65B35E51C0CE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AFE8621-F92E-3E41-BF03-A62A339E439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AABDB3F-B05A-1748-95B2-C2BDF62C5E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101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2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A3480-9628-5B46-A1A8-95E6033F21BD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6902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0D889AA-5CBC-E34F-837C-59E23750EA5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80490" y="2091021"/>
            <a:ext cx="5554309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2A656-3E41-2C4D-AAE4-37421CE7218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A89A4D8-F0EE-EA43-8E3A-BA7DC33F0D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6A89897-8BE7-0B4C-B3E6-DA84EFA5E77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3581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3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A474F-C581-D441-A10C-50820635ADC4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2606" y="6127258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4" y="2091021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024D3E-3955-C842-A83E-0CE0E671A1C1}"/>
              </a:ext>
            </a:extLst>
          </p:cNvPr>
          <p:cNvSpPr/>
          <p:nvPr userDrawn="1"/>
        </p:nvSpPr>
        <p:spPr>
          <a:xfrm>
            <a:off x="315913" y="323850"/>
            <a:ext cx="11560175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0D302E4-CB51-364E-8E8E-5E17C7CFFE6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13402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78666D-BE62-7E45-A427-40475F7ADA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10891" y="2099242"/>
            <a:ext cx="3623908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C70A1AF-4442-9648-9B13-665C358F3D57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BEC6FF5-5B15-9E41-98A4-3FA211302A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7CBCC60-40BF-6940-A22C-3B6DF8D501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6153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386F56-68A3-D547-8FD3-2A6EE760C5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70643D-68A1-2F48-A825-DFBBEC374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892AD-76BF-E34A-A559-F6F4638E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155C34B-A66B-454E-A049-6BF0F82D4E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2" t="16411" r="33166" b="17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E7758C5-ECC7-B540-BC94-E927D20811EE}"/>
              </a:ext>
            </a:extLst>
          </p:cNvPr>
          <p:cNvGrpSpPr/>
          <p:nvPr userDrawn="1"/>
        </p:nvGrpSpPr>
        <p:grpSpPr>
          <a:xfrm>
            <a:off x="453487" y="610181"/>
            <a:ext cx="2029870" cy="373384"/>
            <a:chOff x="497541" y="-650117"/>
            <a:chExt cx="2029870" cy="373384"/>
          </a:xfrm>
          <a:solidFill>
            <a:srgbClr val="010101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E54352-DA9D-6A45-8DDA-592DA4618DFE}"/>
                </a:ext>
              </a:extLst>
            </p:cNvPr>
            <p:cNvSpPr/>
            <p:nvPr/>
          </p:nvSpPr>
          <p:spPr>
            <a:xfrm>
              <a:off x="497541" y="-650117"/>
              <a:ext cx="375677" cy="373384"/>
            </a:xfrm>
            <a:custGeom>
              <a:avLst/>
              <a:gdLst>
                <a:gd name="connsiteX0" fmla="*/ 187684 w 375677"/>
                <a:gd name="connsiteY0" fmla="*/ 231177 h 373384"/>
                <a:gd name="connsiteX1" fmla="*/ 231092 w 375677"/>
                <a:gd name="connsiteY1" fmla="*/ 370542 h 373384"/>
                <a:gd name="connsiteX2" fmla="*/ 370493 w 375677"/>
                <a:gd name="connsiteY2" fmla="*/ 144178 h 373384"/>
                <a:gd name="connsiteX3" fmla="*/ 311605 w 375677"/>
                <a:gd name="connsiteY3" fmla="*/ 46614 h 373384"/>
                <a:gd name="connsiteX4" fmla="*/ 187684 w 375677"/>
                <a:gd name="connsiteY4" fmla="*/ 231177 h 373384"/>
                <a:gd name="connsiteX5" fmla="*/ 45210 w 375677"/>
                <a:gd name="connsiteY5" fmla="*/ 172958 h 373384"/>
                <a:gd name="connsiteX6" fmla="*/ 220168 w 375677"/>
                <a:gd name="connsiteY6" fmla="*/ 2895 h 373384"/>
                <a:gd name="connsiteX7" fmla="*/ 2171 w 375677"/>
                <a:gd name="connsiteY7" fmla="*/ 155143 h 373384"/>
                <a:gd name="connsiteX8" fmla="*/ 0 w 375677"/>
                <a:gd name="connsiteY8" fmla="*/ 171653 h 373384"/>
                <a:gd name="connsiteX9" fmla="*/ 45210 w 375677"/>
                <a:gd name="connsiteY9" fmla="*/ 172958 h 373384"/>
                <a:gd name="connsiteX10" fmla="*/ 38426 w 375677"/>
                <a:gd name="connsiteY10" fmla="*/ 231699 h 373384"/>
                <a:gd name="connsiteX11" fmla="*/ 2513 w 375677"/>
                <a:gd name="connsiteY11" fmla="*/ 222274 h 373384"/>
                <a:gd name="connsiteX12" fmla="*/ 158628 w 375677"/>
                <a:gd name="connsiteY12" fmla="*/ 373384 h 373384"/>
                <a:gd name="connsiteX13" fmla="*/ 38426 w 375677"/>
                <a:gd name="connsiteY13" fmla="*/ 231699 h 37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5677" h="373384">
                  <a:moveTo>
                    <a:pt x="187684" y="231177"/>
                  </a:moveTo>
                  <a:cubicBezTo>
                    <a:pt x="185300" y="281280"/>
                    <a:pt x="200669" y="330620"/>
                    <a:pt x="231092" y="370542"/>
                  </a:cubicBezTo>
                  <a:cubicBezTo>
                    <a:pt x="332213" y="346456"/>
                    <a:pt x="394624" y="245109"/>
                    <a:pt x="370493" y="144178"/>
                  </a:cubicBezTo>
                  <a:cubicBezTo>
                    <a:pt x="361450" y="106358"/>
                    <a:pt x="340875" y="72270"/>
                    <a:pt x="311605" y="46614"/>
                  </a:cubicBezTo>
                  <a:cubicBezTo>
                    <a:pt x="239091" y="80307"/>
                    <a:pt x="191340" y="151425"/>
                    <a:pt x="187684" y="231177"/>
                  </a:cubicBezTo>
                  <a:close/>
                  <a:moveTo>
                    <a:pt x="45210" y="172958"/>
                  </a:moveTo>
                  <a:cubicBezTo>
                    <a:pt x="139146" y="164779"/>
                    <a:pt x="211451" y="91726"/>
                    <a:pt x="220168" y="2895"/>
                  </a:cubicBezTo>
                  <a:cubicBezTo>
                    <a:pt x="117849" y="-15148"/>
                    <a:pt x="20248" y="53016"/>
                    <a:pt x="2171" y="155143"/>
                  </a:cubicBezTo>
                  <a:cubicBezTo>
                    <a:pt x="1203" y="160612"/>
                    <a:pt x="479" y="166120"/>
                    <a:pt x="0" y="171653"/>
                  </a:cubicBezTo>
                  <a:cubicBezTo>
                    <a:pt x="14969" y="173829"/>
                    <a:pt x="30140" y="174267"/>
                    <a:pt x="45210" y="172958"/>
                  </a:cubicBezTo>
                  <a:close/>
                  <a:moveTo>
                    <a:pt x="38426" y="231699"/>
                  </a:moveTo>
                  <a:cubicBezTo>
                    <a:pt x="26753" y="227519"/>
                    <a:pt x="14736" y="224366"/>
                    <a:pt x="2513" y="222274"/>
                  </a:cubicBezTo>
                  <a:cubicBezTo>
                    <a:pt x="17141" y="300613"/>
                    <a:pt x="79730" y="361196"/>
                    <a:pt x="158628" y="373384"/>
                  </a:cubicBezTo>
                  <a:cubicBezTo>
                    <a:pt x="156609" y="315484"/>
                    <a:pt x="109597" y="257162"/>
                    <a:pt x="38426" y="23169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422E281-917E-B74F-B168-E31E6BB6D96F}"/>
                </a:ext>
              </a:extLst>
            </p:cNvPr>
            <p:cNvSpPr/>
            <p:nvPr/>
          </p:nvSpPr>
          <p:spPr>
            <a:xfrm>
              <a:off x="1494055" y="-622846"/>
              <a:ext cx="54246" cy="312921"/>
            </a:xfrm>
            <a:custGeom>
              <a:avLst/>
              <a:gdLst>
                <a:gd name="connsiteX0" fmla="*/ 0 w 54246"/>
                <a:gd name="connsiteY0" fmla="*/ 0 h 312921"/>
                <a:gd name="connsiteX1" fmla="*/ 54247 w 54246"/>
                <a:gd name="connsiteY1" fmla="*/ 0 h 312921"/>
                <a:gd name="connsiteX2" fmla="*/ 54247 w 54246"/>
                <a:gd name="connsiteY2" fmla="*/ 312922 h 312921"/>
                <a:gd name="connsiteX3" fmla="*/ 0 w 54246"/>
                <a:gd name="connsiteY3" fmla="*/ 312922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246" h="312921">
                  <a:moveTo>
                    <a:pt x="0" y="0"/>
                  </a:moveTo>
                  <a:lnTo>
                    <a:pt x="54247" y="0"/>
                  </a:lnTo>
                  <a:lnTo>
                    <a:pt x="54247" y="312922"/>
                  </a:lnTo>
                  <a:lnTo>
                    <a:pt x="0" y="312922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81E3174-F74F-F84F-90B1-8909ECE00B83}"/>
                </a:ext>
              </a:extLst>
            </p:cNvPr>
            <p:cNvSpPr/>
            <p:nvPr/>
          </p:nvSpPr>
          <p:spPr>
            <a:xfrm>
              <a:off x="1593657" y="-537104"/>
              <a:ext cx="202995" cy="227179"/>
            </a:xfrm>
            <a:custGeom>
              <a:avLst/>
              <a:gdLst>
                <a:gd name="connsiteX0" fmla="*/ 118401 w 202995"/>
                <a:gd name="connsiteY0" fmla="*/ 0 h 227179"/>
                <a:gd name="connsiteX1" fmla="*/ 48871 w 202995"/>
                <a:gd name="connsiteY1" fmla="*/ 37310 h 227179"/>
                <a:gd name="connsiteX2" fmla="*/ 48871 w 202995"/>
                <a:gd name="connsiteY2" fmla="*/ 4756 h 227179"/>
                <a:gd name="connsiteX3" fmla="*/ 0 w 202995"/>
                <a:gd name="connsiteY3" fmla="*/ 4756 h 227179"/>
                <a:gd name="connsiteX4" fmla="*/ 0 w 202995"/>
                <a:gd name="connsiteY4" fmla="*/ 227180 h 227179"/>
                <a:gd name="connsiteX5" fmla="*/ 52300 w 202995"/>
                <a:gd name="connsiteY5" fmla="*/ 227180 h 227179"/>
                <a:gd name="connsiteX6" fmla="*/ 52300 w 202995"/>
                <a:gd name="connsiteY6" fmla="*/ 109363 h 227179"/>
                <a:gd name="connsiteX7" fmla="*/ 54755 w 202995"/>
                <a:gd name="connsiteY7" fmla="*/ 84872 h 227179"/>
                <a:gd name="connsiteX8" fmla="*/ 103103 w 202995"/>
                <a:gd name="connsiteY8" fmla="*/ 46953 h 227179"/>
                <a:gd name="connsiteX9" fmla="*/ 148982 w 202995"/>
                <a:gd name="connsiteY9" fmla="*/ 85974 h 227179"/>
                <a:gd name="connsiteX10" fmla="*/ 150696 w 202995"/>
                <a:gd name="connsiteY10" fmla="*/ 109320 h 227179"/>
                <a:gd name="connsiteX11" fmla="*/ 150696 w 202995"/>
                <a:gd name="connsiteY11" fmla="*/ 227180 h 227179"/>
                <a:gd name="connsiteX12" fmla="*/ 202996 w 202995"/>
                <a:gd name="connsiteY12" fmla="*/ 227180 h 227179"/>
                <a:gd name="connsiteX13" fmla="*/ 202996 w 202995"/>
                <a:gd name="connsiteY13" fmla="*/ 95559 h 227179"/>
                <a:gd name="connsiteX14" fmla="*/ 198056 w 202995"/>
                <a:gd name="connsiteY14" fmla="*/ 56045 h 227179"/>
                <a:gd name="connsiteX15" fmla="*/ 118401 w 202995"/>
                <a:gd name="connsiteY15" fmla="*/ 0 h 2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2995" h="227179">
                  <a:moveTo>
                    <a:pt x="118401" y="0"/>
                  </a:moveTo>
                  <a:cubicBezTo>
                    <a:pt x="91394" y="0"/>
                    <a:pt x="65549" y="10150"/>
                    <a:pt x="48871" y="37310"/>
                  </a:cubicBezTo>
                  <a:lnTo>
                    <a:pt x="48871" y="4756"/>
                  </a:lnTo>
                  <a:lnTo>
                    <a:pt x="0" y="4756"/>
                  </a:lnTo>
                  <a:lnTo>
                    <a:pt x="0" y="227180"/>
                  </a:lnTo>
                  <a:lnTo>
                    <a:pt x="52300" y="227180"/>
                  </a:lnTo>
                  <a:lnTo>
                    <a:pt x="52300" y="109363"/>
                  </a:lnTo>
                  <a:cubicBezTo>
                    <a:pt x="52167" y="101132"/>
                    <a:pt x="52991" y="92913"/>
                    <a:pt x="54755" y="84872"/>
                  </a:cubicBezTo>
                  <a:cubicBezTo>
                    <a:pt x="60769" y="60888"/>
                    <a:pt x="77898" y="46953"/>
                    <a:pt x="103103" y="46953"/>
                  </a:cubicBezTo>
                  <a:cubicBezTo>
                    <a:pt x="129151" y="46953"/>
                    <a:pt x="144159" y="60003"/>
                    <a:pt x="148982" y="85974"/>
                  </a:cubicBezTo>
                  <a:cubicBezTo>
                    <a:pt x="150207" y="93694"/>
                    <a:pt x="150780" y="101503"/>
                    <a:pt x="150696" y="109320"/>
                  </a:cubicBezTo>
                  <a:lnTo>
                    <a:pt x="150696" y="227180"/>
                  </a:lnTo>
                  <a:lnTo>
                    <a:pt x="202996" y="227180"/>
                  </a:lnTo>
                  <a:lnTo>
                    <a:pt x="202996" y="95559"/>
                  </a:lnTo>
                  <a:cubicBezTo>
                    <a:pt x="202996" y="80783"/>
                    <a:pt x="201543" y="67442"/>
                    <a:pt x="198056" y="56045"/>
                  </a:cubicBezTo>
                  <a:cubicBezTo>
                    <a:pt x="186681" y="18242"/>
                    <a:pt x="156347" y="0"/>
                    <a:pt x="118401" y="0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D6E0B5A-B49C-C949-8AB3-DDDC66549294}"/>
                </a:ext>
              </a:extLst>
            </p:cNvPr>
            <p:cNvSpPr/>
            <p:nvPr/>
          </p:nvSpPr>
          <p:spPr>
            <a:xfrm>
              <a:off x="1836081" y="-622846"/>
              <a:ext cx="224162" cy="312921"/>
            </a:xfrm>
            <a:custGeom>
              <a:avLst/>
              <a:gdLst>
                <a:gd name="connsiteX0" fmla="*/ 175669 w 224162"/>
                <a:gd name="connsiteY0" fmla="*/ 145672 h 312921"/>
                <a:gd name="connsiteX1" fmla="*/ 205800 w 224162"/>
                <a:gd name="connsiteY1" fmla="*/ 84132 h 312921"/>
                <a:gd name="connsiteX2" fmla="*/ 143331 w 224162"/>
                <a:gd name="connsiteY2" fmla="*/ 4176 h 312921"/>
                <a:gd name="connsiteX3" fmla="*/ 99108 w 224162"/>
                <a:gd name="connsiteY3" fmla="*/ 0 h 312921"/>
                <a:gd name="connsiteX4" fmla="*/ 0 w 224162"/>
                <a:gd name="connsiteY4" fmla="*/ 0 h 312921"/>
                <a:gd name="connsiteX5" fmla="*/ 0 w 224162"/>
                <a:gd name="connsiteY5" fmla="*/ 312922 h 312921"/>
                <a:gd name="connsiteX6" fmla="*/ 110992 w 224162"/>
                <a:gd name="connsiteY6" fmla="*/ 312922 h 312921"/>
                <a:gd name="connsiteX7" fmla="*/ 161330 w 224162"/>
                <a:gd name="connsiteY7" fmla="*/ 305860 h 312921"/>
                <a:gd name="connsiteX8" fmla="*/ 224163 w 224162"/>
                <a:gd name="connsiteY8" fmla="*/ 221641 h 312921"/>
                <a:gd name="connsiteX9" fmla="*/ 175669 w 224162"/>
                <a:gd name="connsiteY9" fmla="*/ 145672 h 312921"/>
                <a:gd name="connsiteX10" fmla="*/ 53636 w 224162"/>
                <a:gd name="connsiteY10" fmla="*/ 49113 h 312921"/>
                <a:gd name="connsiteX11" fmla="*/ 101810 w 224162"/>
                <a:gd name="connsiteY11" fmla="*/ 49113 h 312921"/>
                <a:gd name="connsiteX12" fmla="*/ 131970 w 224162"/>
                <a:gd name="connsiteY12" fmla="*/ 54073 h 312921"/>
                <a:gd name="connsiteX13" fmla="*/ 152091 w 224162"/>
                <a:gd name="connsiteY13" fmla="*/ 88207 h 312921"/>
                <a:gd name="connsiteX14" fmla="*/ 131258 w 224162"/>
                <a:gd name="connsiteY14" fmla="*/ 122762 h 312921"/>
                <a:gd name="connsiteX15" fmla="*/ 103655 w 224162"/>
                <a:gd name="connsiteY15" fmla="*/ 127329 h 312921"/>
                <a:gd name="connsiteX16" fmla="*/ 53665 w 224162"/>
                <a:gd name="connsiteY16" fmla="*/ 127329 h 312921"/>
                <a:gd name="connsiteX17" fmla="*/ 134992 w 224162"/>
                <a:gd name="connsiteY17" fmla="*/ 261967 h 312921"/>
                <a:gd name="connsiteX18" fmla="*/ 113752 w 224162"/>
                <a:gd name="connsiteY18" fmla="*/ 263808 h 312921"/>
                <a:gd name="connsiteX19" fmla="*/ 53665 w 224162"/>
                <a:gd name="connsiteY19" fmla="*/ 263808 h 312921"/>
                <a:gd name="connsiteX20" fmla="*/ 53665 w 224162"/>
                <a:gd name="connsiteY20" fmla="*/ 175573 h 312921"/>
                <a:gd name="connsiteX21" fmla="*/ 118270 w 224162"/>
                <a:gd name="connsiteY21" fmla="*/ 175573 h 312921"/>
                <a:gd name="connsiteX22" fmla="*/ 135369 w 224162"/>
                <a:gd name="connsiteY22" fmla="*/ 177197 h 312921"/>
                <a:gd name="connsiteX23" fmla="*/ 170497 w 224162"/>
                <a:gd name="connsiteY23" fmla="*/ 219625 h 312921"/>
                <a:gd name="connsiteX24" fmla="*/ 134963 w 224162"/>
                <a:gd name="connsiteY24" fmla="*/ 261967 h 31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4162" h="312921">
                  <a:moveTo>
                    <a:pt x="175669" y="145672"/>
                  </a:moveTo>
                  <a:cubicBezTo>
                    <a:pt x="196880" y="129417"/>
                    <a:pt x="205800" y="110770"/>
                    <a:pt x="205800" y="84132"/>
                  </a:cubicBezTo>
                  <a:cubicBezTo>
                    <a:pt x="205800" y="44256"/>
                    <a:pt x="181103" y="14370"/>
                    <a:pt x="143331" y="4176"/>
                  </a:cubicBezTo>
                  <a:cubicBezTo>
                    <a:pt x="133539" y="1552"/>
                    <a:pt x="117631" y="0"/>
                    <a:pt x="99108" y="0"/>
                  </a:cubicBezTo>
                  <a:lnTo>
                    <a:pt x="0" y="0"/>
                  </a:lnTo>
                  <a:lnTo>
                    <a:pt x="0" y="312922"/>
                  </a:lnTo>
                  <a:lnTo>
                    <a:pt x="110992" y="312922"/>
                  </a:lnTo>
                  <a:cubicBezTo>
                    <a:pt x="132624" y="312922"/>
                    <a:pt x="147122" y="310863"/>
                    <a:pt x="161330" y="305860"/>
                  </a:cubicBezTo>
                  <a:cubicBezTo>
                    <a:pt x="198521" y="292809"/>
                    <a:pt x="224163" y="263939"/>
                    <a:pt x="224163" y="221641"/>
                  </a:cubicBezTo>
                  <a:cubicBezTo>
                    <a:pt x="224163" y="186332"/>
                    <a:pt x="207354" y="161232"/>
                    <a:pt x="175669" y="145672"/>
                  </a:cubicBezTo>
                  <a:close/>
                  <a:moveTo>
                    <a:pt x="53636" y="49113"/>
                  </a:moveTo>
                  <a:lnTo>
                    <a:pt x="101810" y="49113"/>
                  </a:lnTo>
                  <a:cubicBezTo>
                    <a:pt x="112793" y="49113"/>
                    <a:pt x="124473" y="50563"/>
                    <a:pt x="131970" y="54073"/>
                  </a:cubicBezTo>
                  <a:cubicBezTo>
                    <a:pt x="145045" y="60090"/>
                    <a:pt x="152091" y="71328"/>
                    <a:pt x="152091" y="88207"/>
                  </a:cubicBezTo>
                  <a:cubicBezTo>
                    <a:pt x="152091" y="105085"/>
                    <a:pt x="144580" y="116773"/>
                    <a:pt x="131258" y="122762"/>
                  </a:cubicBezTo>
                  <a:cubicBezTo>
                    <a:pt x="124590" y="125749"/>
                    <a:pt x="114856" y="127329"/>
                    <a:pt x="103655" y="127329"/>
                  </a:cubicBezTo>
                  <a:lnTo>
                    <a:pt x="53665" y="127329"/>
                  </a:lnTo>
                  <a:close/>
                  <a:moveTo>
                    <a:pt x="134992" y="261967"/>
                  </a:moveTo>
                  <a:cubicBezTo>
                    <a:pt x="127987" y="263261"/>
                    <a:pt x="120875" y="263877"/>
                    <a:pt x="113752" y="263808"/>
                  </a:cubicBezTo>
                  <a:lnTo>
                    <a:pt x="53665" y="263808"/>
                  </a:lnTo>
                  <a:lnTo>
                    <a:pt x="53665" y="175573"/>
                  </a:lnTo>
                  <a:lnTo>
                    <a:pt x="118270" y="175573"/>
                  </a:lnTo>
                  <a:cubicBezTo>
                    <a:pt x="124010" y="175541"/>
                    <a:pt x="129738" y="176085"/>
                    <a:pt x="135369" y="177197"/>
                  </a:cubicBezTo>
                  <a:cubicBezTo>
                    <a:pt x="160764" y="182823"/>
                    <a:pt x="170497" y="202819"/>
                    <a:pt x="170497" y="219625"/>
                  </a:cubicBezTo>
                  <a:cubicBezTo>
                    <a:pt x="170497" y="241855"/>
                    <a:pt x="156188" y="256935"/>
                    <a:pt x="134963" y="261967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935C402-87FC-9C4D-81CE-9E56ECE7FCDF}"/>
                </a:ext>
              </a:extLst>
            </p:cNvPr>
            <p:cNvSpPr/>
            <p:nvPr/>
          </p:nvSpPr>
          <p:spPr>
            <a:xfrm>
              <a:off x="2302362" y="-532348"/>
              <a:ext cx="225048" cy="222423"/>
            </a:xfrm>
            <a:custGeom>
              <a:avLst/>
              <a:gdLst>
                <a:gd name="connsiteX0" fmla="*/ 169001 w 225048"/>
                <a:gd name="connsiteY0" fmla="*/ 0 h 222423"/>
                <a:gd name="connsiteX1" fmla="*/ 113215 w 225048"/>
                <a:gd name="connsiteY1" fmla="*/ 158897 h 222423"/>
                <a:gd name="connsiteX2" fmla="*/ 56600 w 225048"/>
                <a:gd name="connsiteY2" fmla="*/ 0 h 222423"/>
                <a:gd name="connsiteX3" fmla="*/ 0 w 225048"/>
                <a:gd name="connsiteY3" fmla="*/ 0 h 222423"/>
                <a:gd name="connsiteX4" fmla="*/ 88503 w 225048"/>
                <a:gd name="connsiteY4" fmla="*/ 222424 h 222423"/>
                <a:gd name="connsiteX5" fmla="*/ 136720 w 225048"/>
                <a:gd name="connsiteY5" fmla="*/ 222424 h 222423"/>
                <a:gd name="connsiteX6" fmla="*/ 225049 w 225048"/>
                <a:gd name="connsiteY6" fmla="*/ 0 h 222423"/>
                <a:gd name="connsiteX7" fmla="*/ 169001 w 225048"/>
                <a:gd name="connsiteY7" fmla="*/ 0 h 22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048" h="222423">
                  <a:moveTo>
                    <a:pt x="169001" y="0"/>
                  </a:moveTo>
                  <a:lnTo>
                    <a:pt x="113215" y="158897"/>
                  </a:lnTo>
                  <a:lnTo>
                    <a:pt x="56600" y="0"/>
                  </a:lnTo>
                  <a:lnTo>
                    <a:pt x="0" y="0"/>
                  </a:lnTo>
                  <a:lnTo>
                    <a:pt x="88503" y="222424"/>
                  </a:lnTo>
                  <a:lnTo>
                    <a:pt x="136720" y="222424"/>
                  </a:lnTo>
                  <a:lnTo>
                    <a:pt x="225049" y="0"/>
                  </a:lnTo>
                  <a:lnTo>
                    <a:pt x="169001" y="0"/>
                  </a:ln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A1CC364-F4C8-7844-B75E-97248698E11B}"/>
                </a:ext>
              </a:extLst>
            </p:cNvPr>
            <p:cNvSpPr/>
            <p:nvPr/>
          </p:nvSpPr>
          <p:spPr>
            <a:xfrm>
              <a:off x="2079594" y="-537104"/>
              <a:ext cx="227215" cy="231936"/>
            </a:xfrm>
            <a:custGeom>
              <a:avLst/>
              <a:gdLst>
                <a:gd name="connsiteX0" fmla="*/ 112721 w 227215"/>
                <a:gd name="connsiteY0" fmla="*/ 0 h 231936"/>
                <a:gd name="connsiteX1" fmla="*/ 0 w 227215"/>
                <a:gd name="connsiteY1" fmla="*/ 117527 h 231936"/>
                <a:gd name="connsiteX2" fmla="*/ 114943 w 227215"/>
                <a:gd name="connsiteY2" fmla="*/ 231936 h 231936"/>
                <a:gd name="connsiteX3" fmla="*/ 220211 w 227215"/>
                <a:gd name="connsiteY3" fmla="*/ 158940 h 231936"/>
                <a:gd name="connsiteX4" fmla="*/ 167083 w 227215"/>
                <a:gd name="connsiteY4" fmla="*/ 158940 h 231936"/>
                <a:gd name="connsiteX5" fmla="*/ 115829 w 227215"/>
                <a:gd name="connsiteY5" fmla="*/ 186491 h 231936"/>
                <a:gd name="connsiteX6" fmla="*/ 51690 w 227215"/>
                <a:gd name="connsiteY6" fmla="*/ 134899 h 231936"/>
                <a:gd name="connsiteX7" fmla="*/ 225601 w 227215"/>
                <a:gd name="connsiteY7" fmla="*/ 134899 h 231936"/>
                <a:gd name="connsiteX8" fmla="*/ 227184 w 227215"/>
                <a:gd name="connsiteY8" fmla="*/ 113771 h 231936"/>
                <a:gd name="connsiteX9" fmla="*/ 112721 w 227215"/>
                <a:gd name="connsiteY9" fmla="*/ 0 h 231936"/>
                <a:gd name="connsiteX10" fmla="*/ 51850 w 227215"/>
                <a:gd name="connsiteY10" fmla="*/ 98473 h 231936"/>
                <a:gd name="connsiteX11" fmla="*/ 113200 w 227215"/>
                <a:gd name="connsiteY11" fmla="*/ 45416 h 231936"/>
                <a:gd name="connsiteX12" fmla="*/ 175349 w 227215"/>
                <a:gd name="connsiteY12" fmla="*/ 98473 h 23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215" h="231936">
                  <a:moveTo>
                    <a:pt x="112721" y="0"/>
                  </a:moveTo>
                  <a:cubicBezTo>
                    <a:pt x="49293" y="0"/>
                    <a:pt x="0" y="50940"/>
                    <a:pt x="0" y="117527"/>
                  </a:cubicBezTo>
                  <a:cubicBezTo>
                    <a:pt x="0" y="178980"/>
                    <a:pt x="48537" y="231936"/>
                    <a:pt x="114943" y="231936"/>
                  </a:cubicBezTo>
                  <a:cubicBezTo>
                    <a:pt x="163451" y="231936"/>
                    <a:pt x="201020" y="204081"/>
                    <a:pt x="220211" y="158940"/>
                  </a:cubicBezTo>
                  <a:lnTo>
                    <a:pt x="167083" y="158940"/>
                  </a:lnTo>
                  <a:cubicBezTo>
                    <a:pt x="155112" y="176820"/>
                    <a:pt x="139074" y="186491"/>
                    <a:pt x="115829" y="186491"/>
                  </a:cubicBezTo>
                  <a:cubicBezTo>
                    <a:pt x="81210" y="186491"/>
                    <a:pt x="58561" y="166191"/>
                    <a:pt x="51690" y="134899"/>
                  </a:cubicBezTo>
                  <a:lnTo>
                    <a:pt x="225601" y="134899"/>
                  </a:lnTo>
                  <a:cubicBezTo>
                    <a:pt x="226825" y="127925"/>
                    <a:pt x="227355" y="120849"/>
                    <a:pt x="227184" y="113771"/>
                  </a:cubicBezTo>
                  <a:cubicBezTo>
                    <a:pt x="226647" y="54000"/>
                    <a:pt x="180696" y="0"/>
                    <a:pt x="112721" y="0"/>
                  </a:cubicBezTo>
                  <a:close/>
                  <a:moveTo>
                    <a:pt x="51850" y="98473"/>
                  </a:moveTo>
                  <a:cubicBezTo>
                    <a:pt x="55598" y="66456"/>
                    <a:pt x="81602" y="45416"/>
                    <a:pt x="113200" y="45416"/>
                  </a:cubicBezTo>
                  <a:cubicBezTo>
                    <a:pt x="146396" y="45416"/>
                    <a:pt x="171630" y="67355"/>
                    <a:pt x="175349" y="98473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AFBA741-2ACB-D343-81BA-4782D6F3E540}"/>
                </a:ext>
              </a:extLst>
            </p:cNvPr>
            <p:cNvSpPr/>
            <p:nvPr/>
          </p:nvSpPr>
          <p:spPr>
            <a:xfrm>
              <a:off x="918597" y="-622860"/>
              <a:ext cx="543801" cy="312936"/>
            </a:xfrm>
            <a:custGeom>
              <a:avLst/>
              <a:gdLst>
                <a:gd name="connsiteX0" fmla="*/ 494756 w 543801"/>
                <a:gd name="connsiteY0" fmla="*/ 146122 h 312936"/>
                <a:gd name="connsiteX1" fmla="*/ 525351 w 543801"/>
                <a:gd name="connsiteY1" fmla="*/ 84147 h 312936"/>
                <a:gd name="connsiteX2" fmla="*/ 462882 w 543801"/>
                <a:gd name="connsiteY2" fmla="*/ 4191 h 312936"/>
                <a:gd name="connsiteX3" fmla="*/ 418660 w 543801"/>
                <a:gd name="connsiteY3" fmla="*/ 15 h 312936"/>
                <a:gd name="connsiteX4" fmla="*/ 319552 w 543801"/>
                <a:gd name="connsiteY4" fmla="*/ 15 h 312936"/>
                <a:gd name="connsiteX5" fmla="*/ 319552 w 543801"/>
                <a:gd name="connsiteY5" fmla="*/ 132056 h 312936"/>
                <a:gd name="connsiteX6" fmla="*/ 239649 w 543801"/>
                <a:gd name="connsiteY6" fmla="*/ 151299 h 312936"/>
                <a:gd name="connsiteX7" fmla="*/ 177732 w 543801"/>
                <a:gd name="connsiteY7" fmla="*/ 0 h 312936"/>
                <a:gd name="connsiteX8" fmla="*/ 127946 w 543801"/>
                <a:gd name="connsiteY8" fmla="*/ 0 h 312936"/>
                <a:gd name="connsiteX9" fmla="*/ 0 w 543801"/>
                <a:gd name="connsiteY9" fmla="*/ 312936 h 312936"/>
                <a:gd name="connsiteX10" fmla="*/ 52198 w 543801"/>
                <a:gd name="connsiteY10" fmla="*/ 312936 h 312936"/>
                <a:gd name="connsiteX11" fmla="*/ 207252 w 543801"/>
                <a:gd name="connsiteY11" fmla="*/ 208532 h 312936"/>
                <a:gd name="connsiteX12" fmla="*/ 246477 w 543801"/>
                <a:gd name="connsiteY12" fmla="*/ 312936 h 312936"/>
                <a:gd name="connsiteX13" fmla="*/ 305678 w 543801"/>
                <a:gd name="connsiteY13" fmla="*/ 312936 h 312936"/>
                <a:gd name="connsiteX14" fmla="*/ 256124 w 543801"/>
                <a:gd name="connsiteY14" fmla="*/ 191697 h 312936"/>
                <a:gd name="connsiteX15" fmla="*/ 319552 w 543801"/>
                <a:gd name="connsiteY15" fmla="*/ 178139 h 312936"/>
                <a:gd name="connsiteX16" fmla="*/ 319552 w 543801"/>
                <a:gd name="connsiteY16" fmla="*/ 312893 h 312936"/>
                <a:gd name="connsiteX17" fmla="*/ 346486 w 543801"/>
                <a:gd name="connsiteY17" fmla="*/ 312893 h 312936"/>
                <a:gd name="connsiteX18" fmla="*/ 346486 w 543801"/>
                <a:gd name="connsiteY18" fmla="*/ 312893 h 312936"/>
                <a:gd name="connsiteX19" fmla="*/ 441091 w 543801"/>
                <a:gd name="connsiteY19" fmla="*/ 312893 h 312936"/>
                <a:gd name="connsiteX20" fmla="*/ 543802 w 543801"/>
                <a:gd name="connsiteY20" fmla="*/ 221539 h 312936"/>
                <a:gd name="connsiteX21" fmla="*/ 494756 w 543801"/>
                <a:gd name="connsiteY21" fmla="*/ 146122 h 312936"/>
                <a:gd name="connsiteX22" fmla="*/ 82546 w 543801"/>
                <a:gd name="connsiteY22" fmla="*/ 241826 h 312936"/>
                <a:gd name="connsiteX23" fmla="*/ 152280 w 543801"/>
                <a:gd name="connsiteY23" fmla="*/ 61874 h 312936"/>
                <a:gd name="connsiteX24" fmla="*/ 192797 w 543801"/>
                <a:gd name="connsiteY24" fmla="*/ 169772 h 312936"/>
                <a:gd name="connsiteX25" fmla="*/ 82546 w 543801"/>
                <a:gd name="connsiteY25" fmla="*/ 241855 h 312936"/>
                <a:gd name="connsiteX26" fmla="*/ 373232 w 543801"/>
                <a:gd name="connsiteY26" fmla="*/ 49128 h 312936"/>
                <a:gd name="connsiteX27" fmla="*/ 419270 w 543801"/>
                <a:gd name="connsiteY27" fmla="*/ 49128 h 312936"/>
                <a:gd name="connsiteX28" fmla="*/ 444650 w 543801"/>
                <a:gd name="connsiteY28" fmla="*/ 52289 h 312936"/>
                <a:gd name="connsiteX29" fmla="*/ 471686 w 543801"/>
                <a:gd name="connsiteY29" fmla="*/ 92339 h 312936"/>
                <a:gd name="connsiteX30" fmla="*/ 446059 w 543801"/>
                <a:gd name="connsiteY30" fmla="*/ 130809 h 312936"/>
                <a:gd name="connsiteX31" fmla="*/ 395720 w 543801"/>
                <a:gd name="connsiteY31" fmla="*/ 126865 h 312936"/>
                <a:gd name="connsiteX32" fmla="*/ 373232 w 543801"/>
                <a:gd name="connsiteY32" fmla="*/ 127213 h 312936"/>
                <a:gd name="connsiteX33" fmla="*/ 437793 w 543801"/>
                <a:gd name="connsiteY33" fmla="*/ 263736 h 312936"/>
                <a:gd name="connsiteX34" fmla="*/ 373232 w 543801"/>
                <a:gd name="connsiteY34" fmla="*/ 263736 h 312936"/>
                <a:gd name="connsiteX35" fmla="*/ 373232 w 543801"/>
                <a:gd name="connsiteY35" fmla="*/ 173833 h 312936"/>
                <a:gd name="connsiteX36" fmla="*/ 397202 w 543801"/>
                <a:gd name="connsiteY36" fmla="*/ 173398 h 312936"/>
                <a:gd name="connsiteX37" fmla="*/ 490078 w 543801"/>
                <a:gd name="connsiteY37" fmla="*/ 221568 h 312936"/>
                <a:gd name="connsiteX38" fmla="*/ 437793 w 543801"/>
                <a:gd name="connsiteY38" fmla="*/ 263779 h 31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801" h="312936">
                  <a:moveTo>
                    <a:pt x="494756" y="146122"/>
                  </a:moveTo>
                  <a:cubicBezTo>
                    <a:pt x="517361" y="129620"/>
                    <a:pt x="525351" y="104955"/>
                    <a:pt x="525351" y="84147"/>
                  </a:cubicBezTo>
                  <a:cubicBezTo>
                    <a:pt x="525351" y="44270"/>
                    <a:pt x="500654" y="14385"/>
                    <a:pt x="462882" y="4191"/>
                  </a:cubicBezTo>
                  <a:cubicBezTo>
                    <a:pt x="453090" y="1566"/>
                    <a:pt x="437183" y="15"/>
                    <a:pt x="418660" y="15"/>
                  </a:cubicBezTo>
                  <a:lnTo>
                    <a:pt x="319552" y="15"/>
                  </a:lnTo>
                  <a:lnTo>
                    <a:pt x="319552" y="132056"/>
                  </a:lnTo>
                  <a:cubicBezTo>
                    <a:pt x="292413" y="136165"/>
                    <a:pt x="265679" y="142603"/>
                    <a:pt x="239649" y="151299"/>
                  </a:cubicBezTo>
                  <a:lnTo>
                    <a:pt x="177732" y="0"/>
                  </a:lnTo>
                  <a:lnTo>
                    <a:pt x="127946" y="0"/>
                  </a:lnTo>
                  <a:lnTo>
                    <a:pt x="0" y="312936"/>
                  </a:lnTo>
                  <a:lnTo>
                    <a:pt x="52198" y="312936"/>
                  </a:lnTo>
                  <a:cubicBezTo>
                    <a:pt x="97321" y="265331"/>
                    <a:pt x="151175" y="231168"/>
                    <a:pt x="207252" y="208532"/>
                  </a:cubicBezTo>
                  <a:lnTo>
                    <a:pt x="246477" y="312936"/>
                  </a:lnTo>
                  <a:lnTo>
                    <a:pt x="305678" y="312936"/>
                  </a:lnTo>
                  <a:lnTo>
                    <a:pt x="256124" y="191697"/>
                  </a:lnTo>
                  <a:cubicBezTo>
                    <a:pt x="276944" y="185787"/>
                    <a:pt x="298133" y="181258"/>
                    <a:pt x="319552" y="178139"/>
                  </a:cubicBezTo>
                  <a:lnTo>
                    <a:pt x="319552" y="312893"/>
                  </a:lnTo>
                  <a:lnTo>
                    <a:pt x="346486" y="312893"/>
                  </a:lnTo>
                  <a:lnTo>
                    <a:pt x="346486" y="312893"/>
                  </a:lnTo>
                  <a:lnTo>
                    <a:pt x="441091" y="312893"/>
                  </a:lnTo>
                  <a:cubicBezTo>
                    <a:pt x="507918" y="312893"/>
                    <a:pt x="543802" y="273741"/>
                    <a:pt x="543802" y="221539"/>
                  </a:cubicBezTo>
                  <a:cubicBezTo>
                    <a:pt x="543802" y="190015"/>
                    <a:pt x="528097" y="163117"/>
                    <a:pt x="494756" y="146122"/>
                  </a:cubicBezTo>
                  <a:close/>
                  <a:moveTo>
                    <a:pt x="82546" y="241826"/>
                  </a:moveTo>
                  <a:lnTo>
                    <a:pt x="152280" y="61874"/>
                  </a:lnTo>
                  <a:lnTo>
                    <a:pt x="192797" y="169772"/>
                  </a:lnTo>
                  <a:cubicBezTo>
                    <a:pt x="150798" y="188986"/>
                    <a:pt x="113432" y="213608"/>
                    <a:pt x="82546" y="241855"/>
                  </a:cubicBezTo>
                  <a:close/>
                  <a:moveTo>
                    <a:pt x="373232" y="49128"/>
                  </a:moveTo>
                  <a:lnTo>
                    <a:pt x="419270" y="49128"/>
                  </a:lnTo>
                  <a:cubicBezTo>
                    <a:pt x="429788" y="49128"/>
                    <a:pt x="438606" y="50317"/>
                    <a:pt x="444650" y="52289"/>
                  </a:cubicBezTo>
                  <a:cubicBezTo>
                    <a:pt x="462083" y="57988"/>
                    <a:pt x="471686" y="71140"/>
                    <a:pt x="471686" y="92339"/>
                  </a:cubicBezTo>
                  <a:cubicBezTo>
                    <a:pt x="471686" y="111973"/>
                    <a:pt x="461778" y="124879"/>
                    <a:pt x="446059" y="130809"/>
                  </a:cubicBezTo>
                  <a:cubicBezTo>
                    <a:pt x="429419" y="128095"/>
                    <a:pt x="412581" y="126776"/>
                    <a:pt x="395720" y="126865"/>
                  </a:cubicBezTo>
                  <a:cubicBezTo>
                    <a:pt x="388718" y="126865"/>
                    <a:pt x="381018" y="126967"/>
                    <a:pt x="373232" y="127213"/>
                  </a:cubicBezTo>
                  <a:close/>
                  <a:moveTo>
                    <a:pt x="437793" y="263736"/>
                  </a:moveTo>
                  <a:lnTo>
                    <a:pt x="373232" y="263736"/>
                  </a:lnTo>
                  <a:lnTo>
                    <a:pt x="373232" y="173833"/>
                  </a:lnTo>
                  <a:cubicBezTo>
                    <a:pt x="381411" y="173485"/>
                    <a:pt x="389445" y="173311"/>
                    <a:pt x="397202" y="173398"/>
                  </a:cubicBezTo>
                  <a:cubicBezTo>
                    <a:pt x="455923" y="174152"/>
                    <a:pt x="490078" y="191219"/>
                    <a:pt x="490078" y="221568"/>
                  </a:cubicBezTo>
                  <a:cubicBezTo>
                    <a:pt x="490078" y="248887"/>
                    <a:pt x="465613" y="263779"/>
                    <a:pt x="437793" y="263779"/>
                  </a:cubicBezTo>
                  <a:close/>
                </a:path>
              </a:pathLst>
            </a:custGeom>
            <a:solidFill>
              <a:srgbClr val="010101"/>
            </a:solidFill>
            <a:ln w="14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7699"/>
            <a:ext cx="3045759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985930"/>
            <a:ext cx="304575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526232"/>
            <a:ext cx="6204930" cy="2097587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249016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Slide Minimal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3E1D4-31DF-0840-A775-C356CFB95081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9486B-ABA7-A84B-BC25-77FA66F5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319087"/>
            <a:ext cx="11418886" cy="80144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63003" y="608248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D3B8B-576D-A34D-8263-9CA98E8C5635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A12A138-0343-3E40-824B-7179CAD99A0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CBA753-0E4E-C34D-821B-60F5976996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2235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A6D4EC-BD9E-5A4B-9153-76EB35274C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6164"/>
          <a:stretch/>
        </p:blipFill>
        <p:spPr>
          <a:xfrm>
            <a:off x="289645" y="6209608"/>
            <a:ext cx="842722" cy="28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913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DC68532-9000-034C-A828-635D4A2EFD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Insert image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CB28E-DD09-A349-823A-EC35B37D1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7" y="6133031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A5C258E-E3DF-0142-B6C8-27E98D4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2091021"/>
            <a:ext cx="5421947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2CCBA-C3BE-114B-861C-23DC51313260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26A08B5-47A4-6548-B134-FC7B4644098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0473832-3282-1E48-B025-F5C223393A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175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44C51DB5-E1DB-AC46-A046-BD862485CAA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0FF8FA-1795-3146-8574-C386D1AED17F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F51C4ED-7181-3646-9339-3BE88DD0AD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FDA23EC-068C-AA4C-A2E2-4740DEE6432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061C517-9ED7-094C-9E3E-A458C55C10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04C01B-D40E-3445-B9BD-D89E1FB979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002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61FB570-A095-D74E-B327-387A8E98C94B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6457950" y="1482725"/>
            <a:ext cx="5345113" cy="43846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6096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9F31E-342F-A147-B96F-663C42DB08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913" y="2090738"/>
            <a:ext cx="5421312" cy="37766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5421947" cy="8014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3E0B93-C063-164E-AD18-F92A25D9DCC6}"/>
              </a:ext>
            </a:extLst>
          </p:cNvPr>
          <p:cNvSpPr/>
          <p:nvPr userDrawn="1"/>
        </p:nvSpPr>
        <p:spPr>
          <a:xfrm>
            <a:off x="315913" y="323850"/>
            <a:ext cx="5421947" cy="13335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6BA931-AD31-AB49-A612-3D70D35D927A}"/>
              </a:ext>
            </a:extLst>
          </p:cNvPr>
          <p:cNvGrpSpPr/>
          <p:nvPr userDrawn="1"/>
        </p:nvGrpSpPr>
        <p:grpSpPr>
          <a:xfrm>
            <a:off x="289645" y="6209608"/>
            <a:ext cx="842722" cy="288548"/>
            <a:chOff x="289645" y="6209608"/>
            <a:chExt cx="842722" cy="2885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77CC0A0-F19D-A64C-8869-90044325A6A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80372"/>
            <a:stretch/>
          </p:blipFill>
          <p:spPr>
            <a:xfrm>
              <a:off x="289645" y="6209608"/>
              <a:ext cx="307255" cy="28854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4715E36-1DD5-8249-B868-9849890119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9776" r="46164"/>
            <a:stretch/>
          </p:blipFill>
          <p:spPr>
            <a:xfrm>
              <a:off x="599207" y="6209608"/>
              <a:ext cx="533160" cy="288548"/>
            </a:xfrm>
            <a:prstGeom prst="rect">
              <a:avLst/>
            </a:prstGeom>
          </p:spPr>
        </p:pic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32BCE49-8F17-8F45-B154-FC8E13D23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72926" y="6185355"/>
            <a:ext cx="529428" cy="365125"/>
          </a:xfrm>
          <a:prstGeom prst="rect">
            <a:avLst/>
          </a:prstGeom>
        </p:spPr>
        <p:txBody>
          <a:bodyPr/>
          <a:lstStyle>
            <a:lvl1pPr>
              <a:defRPr lang="en-US" smtClean="0"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8826FD-B052-4A47-A0F5-AF954BD86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81199" y="6212221"/>
            <a:ext cx="529428" cy="34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287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326AB-6E27-3049-B9C4-648F75DC4A0E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D1202F-B6EF-744B-A75C-13FCCE149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685589"/>
            <a:ext cx="6886280" cy="3486818"/>
          </a:xfrm>
        </p:spPr>
        <p:txBody>
          <a:bodyPr anchor="ctr"/>
          <a:lstStyle>
            <a:lvl1pPr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A6091-82A5-7140-A875-78042E3ECF17}"/>
              </a:ext>
            </a:extLst>
          </p:cNvPr>
          <p:cNvSpPr/>
          <p:nvPr userDrawn="1"/>
        </p:nvSpPr>
        <p:spPr>
          <a:xfrm>
            <a:off x="0" y="-1"/>
            <a:ext cx="12192000" cy="22860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4F7CA-7500-7141-B146-60316B280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571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D56F586-BFC4-F04C-8C0B-90036396F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66" t="-98" r="25742" b="40207"/>
          <a:stretch/>
        </p:blipFill>
        <p:spPr>
          <a:xfrm>
            <a:off x="-1" y="-11289"/>
            <a:ext cx="12192001" cy="686928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713" y="2210415"/>
            <a:ext cx="7454900" cy="1814512"/>
          </a:xfrm>
        </p:spPr>
        <p:txBody>
          <a:bodyPr anchor="b"/>
          <a:lstStyle>
            <a:lvl1pPr>
              <a:lnSpc>
                <a:spcPct val="80000"/>
              </a:lnSpc>
              <a:defRPr lang="en-US" sz="60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of presentation goes right here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5726B47-B9C7-5644-97C0-1420E37395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713" y="490895"/>
            <a:ext cx="1802307" cy="327971"/>
          </a:xfrm>
          <a:prstGeom prst="rect">
            <a:avLst/>
          </a:prstGeom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5B9FC3DF-4F8B-7541-9479-87EEE04BF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712" y="4294425"/>
            <a:ext cx="5704288" cy="92286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br>
              <a:rPr lang="en-US"/>
            </a:br>
            <a:r>
              <a:rPr lang="en-US" sz="1400"/>
              <a:t>November 2021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FA98C41-FFC5-D341-B5CA-A1A33588A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1713" y="6230492"/>
            <a:ext cx="2427689" cy="1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10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EB9A95D-7FE0-4745-ADC6-BFEA67B6F7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559" y="1876303"/>
            <a:ext cx="3108380" cy="5698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E4C537-EAF6-2A43-A52A-6C721CBDE1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D2879A-E2AE-A04C-B040-B767A7635E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713" y="2210415"/>
            <a:ext cx="7454900" cy="1814512"/>
          </a:xfrm>
        </p:spPr>
        <p:txBody>
          <a:bodyPr anchor="b"/>
          <a:lstStyle>
            <a:lvl1pPr>
              <a:lnSpc>
                <a:spcPct val="80000"/>
              </a:lnSpc>
              <a:defRPr lang="en-US" sz="60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of presentation goes right here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0FC50D9-F9E5-FF49-A43E-4E3E675C74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712" y="4294425"/>
            <a:ext cx="5704288" cy="92286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br>
              <a:rPr lang="en-US"/>
            </a:br>
            <a:r>
              <a:rPr lang="en-US" sz="1400"/>
              <a:t>November 2021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4E04CC-32B1-F745-9F2F-5D91301FA0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91713" y="490896"/>
            <a:ext cx="1802307" cy="327971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CDFF66-65E1-4D4C-A47F-5ED4E7B9E6F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1713" y="6230492"/>
            <a:ext cx="2427689" cy="1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188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CC41F9-3804-2148-9E58-77489B6D7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D1A33C"/>
              </a:gs>
              <a:gs pos="0">
                <a:srgbClr val="F3D71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30961F-C319-5846-94D7-208EDFD0F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713" y="2210415"/>
            <a:ext cx="7454900" cy="1814512"/>
          </a:xfrm>
        </p:spPr>
        <p:txBody>
          <a:bodyPr anchor="b"/>
          <a:lstStyle>
            <a:lvl1pPr>
              <a:lnSpc>
                <a:spcPct val="80000"/>
              </a:lnSpc>
              <a:defRPr lang="en-US" sz="60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of presentation goes right here</a:t>
            </a:r>
          </a:p>
        </p:txBody>
      </p: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4E671B-8557-8B47-A3E2-6B5DFD2D40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1713" y="490895"/>
            <a:ext cx="1802307" cy="327971"/>
          </a:xfrm>
          <a:prstGeom prst="rect">
            <a:avLst/>
          </a:prstGeom>
        </p:spPr>
      </p:pic>
      <p:sp>
        <p:nvSpPr>
          <p:cNvPr id="32" name="Subtitle 2">
            <a:extLst>
              <a:ext uri="{FF2B5EF4-FFF2-40B4-BE49-F238E27FC236}">
                <a16:creationId xmlns:a16="http://schemas.microsoft.com/office/drawing/2014/main" id="{25989B81-6196-114B-B305-C0A8FE17B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712" y="4294425"/>
            <a:ext cx="5704288" cy="92286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br>
              <a:rPr lang="en-US"/>
            </a:br>
            <a:r>
              <a:rPr lang="en-US" sz="1400"/>
              <a:t>November 2021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CF850B-B002-094E-A87C-B70C760B90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713" y="6230492"/>
            <a:ext cx="2427689" cy="1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85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9D56F586-BFC4-F04C-8C0B-90036396FF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66" t="-98" r="25742" b="40207"/>
          <a:stretch/>
        </p:blipFill>
        <p:spPr>
          <a:xfrm>
            <a:off x="-1" y="-11289"/>
            <a:ext cx="12192001" cy="686928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713" y="2210415"/>
            <a:ext cx="7454900" cy="1814512"/>
          </a:xfrm>
        </p:spPr>
        <p:txBody>
          <a:bodyPr anchor="b"/>
          <a:lstStyle>
            <a:lvl1pPr>
              <a:lnSpc>
                <a:spcPct val="80000"/>
              </a:lnSpc>
              <a:defRPr lang="en-US" sz="60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of presentation goes right here</a:t>
            </a:r>
          </a:p>
        </p:txBody>
      </p:sp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5726B47-B9C7-5644-97C0-1420E37395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1713" y="490895"/>
            <a:ext cx="1802307" cy="327971"/>
          </a:xfrm>
          <a:prstGeom prst="rect">
            <a:avLst/>
          </a:prstGeom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5B9FC3DF-4F8B-7541-9479-87EEE04BF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712" y="4294425"/>
            <a:ext cx="5704288" cy="922867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br>
              <a:rPr lang="en-US"/>
            </a:br>
            <a:r>
              <a:rPr lang="en-US" sz="1400"/>
              <a:t>November 2021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FA98C41-FFC5-D341-B5CA-A1A33588A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1713" y="6230492"/>
            <a:ext cx="2427689" cy="13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9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15062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497A7C5-26BB-A14C-86C7-70222AC86F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30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677926-83DE-B34D-B93A-40904DE9A4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838" y="1866383"/>
            <a:ext cx="444623" cy="367235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  <a:p>
            <a:pPr lvl="0"/>
            <a:r>
              <a:rPr lang="en-US"/>
              <a:t>2</a:t>
            </a:r>
          </a:p>
          <a:p>
            <a:pPr lvl="0"/>
            <a:r>
              <a:rPr lang="en-US"/>
              <a:t>3</a:t>
            </a:r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5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3177E2-0170-C341-899B-B402B9A823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2861" y="1866383"/>
            <a:ext cx="10359331" cy="367235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One Title Here</a:t>
            </a:r>
          </a:p>
          <a:p>
            <a:pPr lvl="0"/>
            <a:r>
              <a:rPr lang="en-US"/>
              <a:t>Section Two Title Here</a:t>
            </a:r>
          </a:p>
          <a:p>
            <a:pPr lvl="0"/>
            <a:r>
              <a:rPr lang="en-US"/>
              <a:t>Section Three Title Here</a:t>
            </a:r>
          </a:p>
          <a:p>
            <a:pPr lvl="0"/>
            <a:r>
              <a:rPr lang="en-US"/>
              <a:t>Section Four Title Here</a:t>
            </a:r>
          </a:p>
          <a:p>
            <a:pPr lvl="0"/>
            <a:r>
              <a:rPr lang="en-US"/>
              <a:t>Section Five Title Here</a:t>
            </a:r>
          </a:p>
        </p:txBody>
      </p:sp>
    </p:spTree>
    <p:extLst>
      <p:ext uri="{BB962C8B-B14F-4D97-AF65-F5344CB8AC3E}">
        <p14:creationId xmlns:p14="http://schemas.microsoft.com/office/powerpoint/2010/main" val="31558188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D8E21D-5E23-6A47-8323-53278D1E0D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677926-83DE-B34D-B93A-40904DE9A4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838" y="1866383"/>
            <a:ext cx="444623" cy="367235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4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  <a:p>
            <a:pPr lvl="0"/>
            <a:r>
              <a:rPr lang="en-US"/>
              <a:t>2</a:t>
            </a:r>
          </a:p>
          <a:p>
            <a:pPr lvl="0"/>
            <a:r>
              <a:rPr lang="en-US"/>
              <a:t>3</a:t>
            </a:r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5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D3177E2-0170-C341-899B-B402B9A823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2861" y="1866383"/>
            <a:ext cx="10359331" cy="367235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sz="4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Section One Title Here</a:t>
            </a:r>
          </a:p>
          <a:p>
            <a:pPr lvl="0"/>
            <a:r>
              <a:rPr lang="en-US"/>
              <a:t>Section Two Title Here</a:t>
            </a:r>
          </a:p>
          <a:p>
            <a:pPr lvl="0"/>
            <a:r>
              <a:rPr lang="en-US"/>
              <a:t>Section Three Title Here</a:t>
            </a:r>
          </a:p>
          <a:p>
            <a:pPr lvl="0"/>
            <a:r>
              <a:rPr lang="en-US"/>
              <a:t>Section Four Title Here</a:t>
            </a:r>
          </a:p>
          <a:p>
            <a:pPr lvl="0"/>
            <a:r>
              <a:rPr lang="en-US"/>
              <a:t>Section Five Title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0A327-2D44-B24C-8DD8-AAD8BF7B18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95433" y="6347527"/>
            <a:ext cx="974691" cy="1773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79048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D8E21D-5E23-6A47-8323-53278D1E0D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7" y="757536"/>
            <a:ext cx="5001632" cy="8014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section title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2A0A327-2D44-B24C-8DD8-AAD8BF7B18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95433" y="6347527"/>
            <a:ext cx="974691" cy="177367"/>
          </a:xfrm>
          <a:prstGeom prst="rect">
            <a:avLst/>
          </a:prstGeom>
          <a:noFill/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0F723C-8613-894B-8A83-B5E78FE7E1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2315" y="3022844"/>
            <a:ext cx="7814872" cy="3835157"/>
          </a:xfrm>
        </p:spPr>
        <p:txBody>
          <a:bodyPr/>
          <a:lstStyle>
            <a:lvl1pPr algn="r">
              <a:defRPr sz="29999" b="1">
                <a:gradFill>
                  <a:gsLst>
                    <a:gs pos="83000">
                      <a:srgbClr val="D1A33C"/>
                    </a:gs>
                    <a:gs pos="40000">
                      <a:srgbClr val="F3D713"/>
                    </a:gs>
                  </a:gsLst>
                  <a:lin ang="10800000" scaled="0"/>
                </a:gradFill>
              </a:defRPr>
            </a:lvl1pPr>
          </a:lstStyle>
          <a:p>
            <a:pPr lvl="0"/>
            <a:r>
              <a:rPr lang="en-US"/>
              <a:t>0#</a:t>
            </a:r>
          </a:p>
        </p:txBody>
      </p:sp>
    </p:spTree>
    <p:extLst>
      <p:ext uri="{BB962C8B-B14F-4D97-AF65-F5344CB8AC3E}">
        <p14:creationId xmlns:p14="http://schemas.microsoft.com/office/powerpoint/2010/main" val="26513526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702872-BFF7-0A4F-B7B1-B367750682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D1A33C"/>
              </a:gs>
              <a:gs pos="0">
                <a:srgbClr val="F3D71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6ED8D5-49E6-C44A-A66E-C11C34DF2F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828" y="6348205"/>
            <a:ext cx="974691" cy="177367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0F723C-8613-894B-8A83-B5E78FE7E1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2315" y="3022844"/>
            <a:ext cx="7814872" cy="3835157"/>
          </a:xfrm>
        </p:spPr>
        <p:txBody>
          <a:bodyPr/>
          <a:lstStyle>
            <a:lvl1pPr algn="r">
              <a:defRPr sz="29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0#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7089E9-863F-B54F-882E-AD0981D4DDC7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CBE06387-7479-DB42-9CE2-ED6C0E0445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7" y="757536"/>
            <a:ext cx="5001632" cy="8014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262146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5702872-BFF7-0A4F-B7B1-B367750682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D1A33C"/>
              </a:gs>
              <a:gs pos="0">
                <a:srgbClr val="F3D71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7" name="Picture 6" descr="A group of people raising their hands&#10;&#10;Description automatically generated">
            <a:extLst>
              <a:ext uri="{FF2B5EF4-FFF2-40B4-BE49-F238E27FC236}">
                <a16:creationId xmlns:a16="http://schemas.microsoft.com/office/drawing/2014/main" id="{3EC256B8-26C7-684B-9B49-D48C01E134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6ED8D5-49E6-C44A-A66E-C11C34DF2F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4828" y="6348205"/>
            <a:ext cx="974691" cy="177367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0F723C-8613-894B-8A83-B5E78FE7E1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2315" y="3022844"/>
            <a:ext cx="7814872" cy="3835157"/>
          </a:xfrm>
        </p:spPr>
        <p:txBody>
          <a:bodyPr/>
          <a:lstStyle>
            <a:lvl1pPr algn="r">
              <a:defRPr sz="29999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0#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7089E9-863F-B54F-882E-AD0981D4DDC7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65B193D-9A06-694E-A3A5-741F9C08EC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7" y="757536"/>
            <a:ext cx="5001632" cy="8014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3535752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0F723C-8613-894B-8A83-B5E78FE7E1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2315" y="3022844"/>
            <a:ext cx="7814872" cy="3835157"/>
          </a:xfrm>
        </p:spPr>
        <p:txBody>
          <a:bodyPr/>
          <a:lstStyle>
            <a:lvl1pPr algn="r">
              <a:defRPr sz="29999" b="1">
                <a:gradFill>
                  <a:gsLst>
                    <a:gs pos="83000">
                      <a:srgbClr val="D1A33C"/>
                    </a:gs>
                    <a:gs pos="40000">
                      <a:srgbClr val="F3D713"/>
                    </a:gs>
                  </a:gsLst>
                  <a:lin ang="10800000" scaled="0"/>
                </a:gradFill>
              </a:defRPr>
            </a:lvl1pPr>
          </a:lstStyle>
          <a:p>
            <a:pPr lvl="0"/>
            <a:r>
              <a:rPr lang="en-US"/>
              <a:t>0#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5C3961-87B6-B845-880F-D55169267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7" y="757536"/>
            <a:ext cx="5001632" cy="80144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15063124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7596513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DD948BA-A459-6047-80E9-06EA96CF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37" y="2555824"/>
            <a:ext cx="11222355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227938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4406E7-3281-8E4A-A136-E9D8990AC0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DD948BA-A459-6047-80E9-06EA96CF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37" y="2555824"/>
            <a:ext cx="11222355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534DCE-7A3B-9E41-8C71-11252FA31C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95433" y="6347527"/>
            <a:ext cx="974691" cy="177367"/>
          </a:xfrm>
          <a:prstGeom prst="rect">
            <a:avLst/>
          </a:prstGeom>
          <a:noFill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03E643-1B82-4947-89AC-BB65BAB86594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662772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rgbClr val="E3BC23"/>
            </a:solidFill>
            <a:prstDash val="solid"/>
            <a:miter lim="800000"/>
          </a:ln>
          <a:effectLst/>
        </p:spPr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DD948BA-A459-6047-80E9-06EA96CF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38" y="2555824"/>
            <a:ext cx="5533783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32662A7-8CCB-214D-979B-DB548164CE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68411" y="2555824"/>
            <a:ext cx="5533783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4432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E96571-D3DE-D14E-B84F-2B505EEB25D7}"/>
              </a:ext>
            </a:extLst>
          </p:cNvPr>
          <p:cNvSpPr/>
          <p:nvPr userDrawn="1"/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652584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830815"/>
            <a:ext cx="6562163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93A86E1-099B-C945-9A97-F2452A9721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2624"/>
            <a:ext cx="1639229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745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wo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E8AE08-E9A8-6549-9D01-6A99A4425537}"/>
              </a:ext>
            </a:extLst>
          </p:cNvPr>
          <p:cNvSpPr/>
          <p:nvPr userDrawn="1"/>
        </p:nvSpPr>
        <p:spPr>
          <a:xfrm>
            <a:off x="2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DD948BA-A459-6047-80E9-06EA96CF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38" y="2555824"/>
            <a:ext cx="5533783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32662A7-8CCB-214D-979B-DB548164CE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68411" y="2555824"/>
            <a:ext cx="5533783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EB549F-CBC6-EB44-89FF-A98CB2B52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7527"/>
            <a:ext cx="974691" cy="177367"/>
          </a:xfrm>
          <a:prstGeom prst="rect">
            <a:avLst/>
          </a:prstGeom>
          <a:noFill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677C0A-8A71-414E-B191-B905EF8F914D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0610466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F585C1-6318-7B40-9BF6-B5EAC9D25435}"/>
              </a:ext>
            </a:extLst>
          </p:cNvPr>
          <p:cNvSpPr/>
          <p:nvPr userDrawn="1"/>
        </p:nvSpPr>
        <p:spPr>
          <a:xfrm>
            <a:off x="6107538" y="0"/>
            <a:ext cx="608446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8" y="757536"/>
            <a:ext cx="5533783" cy="801443"/>
          </a:xfrm>
        </p:spPr>
        <p:txBody>
          <a:bodyPr/>
          <a:lstStyle/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rgbClr val="E3BC23"/>
            </a:solidFill>
            <a:prstDash val="solid"/>
            <a:miter lim="800000"/>
          </a:ln>
          <a:effectLst/>
        </p:spPr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DD948BA-A459-6047-80E9-06EA96CF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38" y="2555824"/>
            <a:ext cx="5533783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32662A7-8CCB-214D-979B-DB548164CE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14338" y="2555824"/>
            <a:ext cx="5287855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540372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8B9B21-7541-894F-BF8B-7B294CAD50C4}"/>
              </a:ext>
            </a:extLst>
          </p:cNvPr>
          <p:cNvSpPr/>
          <p:nvPr userDrawn="1"/>
        </p:nvSpPr>
        <p:spPr>
          <a:xfrm>
            <a:off x="1" y="0"/>
            <a:ext cx="61071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881041-8E76-AB4C-9122-53A39E53C4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07114" y="0"/>
            <a:ext cx="6084887" cy="6858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8" y="757536"/>
            <a:ext cx="5533783" cy="8014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rgbClr val="E3BC23"/>
            </a:solidFill>
            <a:prstDash val="solid"/>
            <a:miter lim="800000"/>
          </a:ln>
          <a:effectLst/>
        </p:spPr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DD948BA-A459-6047-80E9-06EA96CF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38" y="2555824"/>
            <a:ext cx="5533783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0F97F-38EA-1141-B83D-7C1CADDA7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7527"/>
            <a:ext cx="974691" cy="1773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33572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881041-8E76-AB4C-9122-53A39E53C4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07114" y="0"/>
            <a:ext cx="6084887" cy="6858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8" y="757536"/>
            <a:ext cx="5533783" cy="801443"/>
          </a:xfrm>
        </p:spPr>
        <p:txBody>
          <a:bodyPr/>
          <a:lstStyle/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rgbClr val="E3BC23"/>
            </a:solidFill>
            <a:prstDash val="solid"/>
            <a:miter lim="800000"/>
          </a:ln>
          <a:effectLst/>
        </p:spPr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DD948BA-A459-6047-80E9-06EA96CF5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38" y="2555824"/>
            <a:ext cx="5533783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759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Half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99961B-BDB3-E246-9326-E679B3189E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5" y="2548409"/>
            <a:ext cx="5009552" cy="337199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Insert concept title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881041-8E76-AB4C-9122-53A39E53C4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07114" y="0"/>
            <a:ext cx="6084887" cy="6858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8" y="757536"/>
            <a:ext cx="5533783" cy="801443"/>
          </a:xfrm>
        </p:spPr>
        <p:txBody>
          <a:bodyPr/>
          <a:lstStyle/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16064-677D-8D4A-BF5E-28C6A4BC87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6850"/>
            <a:ext cx="974691" cy="17872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rgbClr val="E3BC23"/>
            </a:solidFill>
            <a:prstDash val="solid"/>
            <a:miter lim="800000"/>
          </a:ln>
          <a:effectLst/>
        </p:spPr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093BC79-C954-DF4D-96B6-36D01DDA9F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3131074"/>
            <a:ext cx="5009552" cy="2647629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/>
              <a:t>Insert concept description here.</a:t>
            </a:r>
          </a:p>
        </p:txBody>
      </p:sp>
    </p:spTree>
    <p:extLst>
      <p:ext uri="{BB962C8B-B14F-4D97-AF65-F5344CB8AC3E}">
        <p14:creationId xmlns:p14="http://schemas.microsoft.com/office/powerpoint/2010/main" val="12591522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Half Photo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8B9B21-7541-894F-BF8B-7B294CAD50C4}"/>
              </a:ext>
            </a:extLst>
          </p:cNvPr>
          <p:cNvSpPr/>
          <p:nvPr userDrawn="1"/>
        </p:nvSpPr>
        <p:spPr>
          <a:xfrm>
            <a:off x="1" y="0"/>
            <a:ext cx="61071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881041-8E76-AB4C-9122-53A39E53C4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07114" y="0"/>
            <a:ext cx="6084887" cy="685800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8" y="757536"/>
            <a:ext cx="5533783" cy="8014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rgbClr val="E3BC23"/>
            </a:solidFill>
            <a:prstDash val="solid"/>
            <a:miter lim="800000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0F97F-38EA-1141-B83D-7C1CADDA7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7527"/>
            <a:ext cx="974691" cy="177367"/>
          </a:xfrm>
          <a:prstGeom prst="rect">
            <a:avLst/>
          </a:prstGeom>
          <a:noFill/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715CF26-883C-ED43-8665-319A987E4D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5" y="2548409"/>
            <a:ext cx="5009552" cy="337199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Insert concept title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EAD2144-BBCB-0A42-B286-DB23B07AE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3131074"/>
            <a:ext cx="5009552" cy="2647629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concept description here.</a:t>
            </a:r>
          </a:p>
        </p:txBody>
      </p:sp>
    </p:spTree>
    <p:extLst>
      <p:ext uri="{BB962C8B-B14F-4D97-AF65-F5344CB8AC3E}">
        <p14:creationId xmlns:p14="http://schemas.microsoft.com/office/powerpoint/2010/main" val="13189149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8B9B21-7541-894F-BF8B-7B294CAD50C4}"/>
              </a:ext>
            </a:extLst>
          </p:cNvPr>
          <p:cNvSpPr/>
          <p:nvPr userDrawn="1"/>
        </p:nvSpPr>
        <p:spPr>
          <a:xfrm>
            <a:off x="1" y="0"/>
            <a:ext cx="610711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27E25E-16B3-D245-8F4E-4FB967A3B8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838" y="757536"/>
            <a:ext cx="5533783" cy="8014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slide title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DD15F-F39E-BC4B-8A80-ADAD5DFB76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93D2D-19CD-2E42-BC51-E012CE3B08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1734B2-22A8-F94D-8921-A97634AE0A0B}"/>
              </a:ext>
            </a:extLst>
          </p:cNvPr>
          <p:cNvCxnSpPr>
            <a:cxnSpLocks/>
          </p:cNvCxnSpPr>
          <p:nvPr userDrawn="1"/>
        </p:nvCxnSpPr>
        <p:spPr>
          <a:xfrm>
            <a:off x="379838" y="450131"/>
            <a:ext cx="715037" cy="0"/>
          </a:xfrm>
          <a:prstGeom prst="line">
            <a:avLst/>
          </a:prstGeom>
          <a:noFill/>
          <a:ln w="190500" cap="flat" cmpd="sng" algn="ctr">
            <a:solidFill>
              <a:srgbClr val="E3BC23"/>
            </a:solidFill>
            <a:prstDash val="solid"/>
            <a:miter lim="800000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0F97F-38EA-1141-B83D-7C1CADDA7D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7527"/>
            <a:ext cx="974691" cy="177367"/>
          </a:xfrm>
          <a:prstGeom prst="rect">
            <a:avLst/>
          </a:prstGeom>
          <a:noFill/>
        </p:spPr>
      </p:pic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715CF26-883C-ED43-8665-319A987E4D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5" y="2548409"/>
            <a:ext cx="5009552" cy="337199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Insert concept title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EAD2144-BBCB-0A42-B286-DB23B07AE1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3131074"/>
            <a:ext cx="5009552" cy="2647629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concept description here.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7690E5ED-85F2-724A-B4C9-428F46B4EB09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558197" y="1798639"/>
            <a:ext cx="5043995" cy="3432175"/>
          </a:xfrm>
        </p:spPr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50943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CC41F9-3804-2148-9E58-77489B6D7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D1A33C"/>
              </a:gs>
              <a:gs pos="0">
                <a:srgbClr val="F3D71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9" name="Picture 8" descr="A group of people raising their hands&#10;&#10;Description automatically generated">
            <a:extLst>
              <a:ext uri="{FF2B5EF4-FFF2-40B4-BE49-F238E27FC236}">
                <a16:creationId xmlns:a16="http://schemas.microsoft.com/office/drawing/2014/main" id="{CCC4461F-EA40-5246-94AB-17ED2E9A9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</a:blip>
          <a:srcRect r="16667" b="16667"/>
          <a:stretch/>
        </p:blipFill>
        <p:spPr>
          <a:xfrm>
            <a:off x="0" y="2292"/>
            <a:ext cx="12192000" cy="6858000"/>
          </a:xfrm>
          <a:prstGeom prst="rect">
            <a:avLst/>
          </a:prstGeom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30961F-C319-5846-94D7-208EDFD0F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713" y="1660196"/>
            <a:ext cx="8549921" cy="3578867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lang="en-US" sz="8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Hero call-put for important highlight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4D589B-07A4-164B-84EA-84CA7B25C685}"/>
              </a:ext>
            </a:extLst>
          </p:cNvPr>
          <p:cNvCxnSpPr>
            <a:cxnSpLocks/>
          </p:cNvCxnSpPr>
          <p:nvPr userDrawn="1"/>
        </p:nvCxnSpPr>
        <p:spPr>
          <a:xfrm>
            <a:off x="399207" y="1167308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E98F5F8-BA5A-484C-9F03-B4194FD12B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95433" y="6347527"/>
            <a:ext cx="974691" cy="177367"/>
          </a:xfrm>
          <a:prstGeom prst="rect">
            <a:avLst/>
          </a:prstGeom>
        </p:spPr>
      </p:pic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E155A4A-A95C-C24F-AAC1-5B36BD8E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56351"/>
            <a:ext cx="548740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16C47E-A5FB-1F49-92E1-A54CF023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3405" y="6356351"/>
            <a:ext cx="52942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260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Slid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A23D05-C31E-F048-9438-D0078F2BDF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40ECF5-0A5E-3B4E-A626-8B98605B89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3" y="6347527"/>
            <a:ext cx="974691" cy="177367"/>
          </a:xfrm>
          <a:prstGeom prst="rect">
            <a:avLst/>
          </a:prstGeom>
          <a:noFill/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630961F-C319-5846-94D7-208EDFD0F0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1713" y="1660196"/>
            <a:ext cx="8549921" cy="3578867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lang="en-US" sz="8800" b="1" kern="120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Hero call-put for important highlight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4D589B-07A4-164B-84EA-84CA7B25C685}"/>
              </a:ext>
            </a:extLst>
          </p:cNvPr>
          <p:cNvCxnSpPr>
            <a:cxnSpLocks/>
          </p:cNvCxnSpPr>
          <p:nvPr userDrawn="1"/>
        </p:nvCxnSpPr>
        <p:spPr>
          <a:xfrm>
            <a:off x="399207" y="1167308"/>
            <a:ext cx="715037" cy="0"/>
          </a:xfrm>
          <a:prstGeom prst="line">
            <a:avLst/>
          </a:prstGeom>
          <a:noFill/>
          <a:ln w="190500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3C49A222-48ED-C945-93DE-DBA716C35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56351"/>
            <a:ext cx="5487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737E6CD-822C-324E-AE65-638BE3EE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3405" y="6356351"/>
            <a:ext cx="52942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485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A23D05-C31E-F048-9438-D0078F2BDF4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C0199-D813-E44F-BAD0-5A3A1752B9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95434" y="450441"/>
            <a:ext cx="1738167" cy="316299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34B21B-D1D0-5C48-8831-95967478A8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0614" y="6235495"/>
            <a:ext cx="2338788" cy="131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1A3BF9-936F-224F-B271-28EFA422B4F5}"/>
              </a:ext>
            </a:extLst>
          </p:cNvPr>
          <p:cNvSpPr txBox="1"/>
          <p:nvPr userDrawn="1"/>
        </p:nvSpPr>
        <p:spPr>
          <a:xfrm>
            <a:off x="391712" y="2402460"/>
            <a:ext cx="557634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0" lang="en-US" sz="6000" b="1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8078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562165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562164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3EBE4A-1B67-564B-AB9C-CB14A996DDC3}"/>
              </a:ext>
            </a:extLst>
          </p:cNvPr>
          <p:cNvSpPr/>
          <p:nvPr userDrawn="1"/>
        </p:nvSpPr>
        <p:spPr>
          <a:xfrm rot="10800000">
            <a:off x="11506200" y="-3"/>
            <a:ext cx="685800" cy="6858002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08C37A1-EB6E-4848-A9AC-25C27ECC9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62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1B50AA2-8C83-1947-ABD9-214CDFFA9B12}"/>
              </a:ext>
            </a:extLst>
          </p:cNvPr>
          <p:cNvSpPr/>
          <p:nvPr userDrawn="1"/>
        </p:nvSpPr>
        <p:spPr>
          <a:xfrm>
            <a:off x="0" y="1694330"/>
            <a:ext cx="12192000" cy="5163671"/>
          </a:xfrm>
          <a:prstGeom prst="rect">
            <a:avLst/>
          </a:prstGeom>
          <a:solidFill>
            <a:srgbClr val="EDC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7BA7FDE-F570-43F4-BEA0-9C39A2B0A9C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0592647"/>
              </p:ext>
            </p:ext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0" imgH="0" progId="TCLayout.ActiveDocument.1">
                  <p:embed/>
                </p:oleObj>
              </mc:Choice>
              <mc:Fallback>
                <p:oleObj name="think-cell Slide" r:id="rId5" imgW="0" imgH="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7BA7FDE-F570-43F4-BEA0-9C39A2B0A9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5C7B8EE-F927-4BDD-B08C-3A65A4B9239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58751" cy="158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42211" y="293382"/>
            <a:ext cx="10731723" cy="656991"/>
          </a:xfrm>
        </p:spPr>
        <p:txBody>
          <a:bodyPr vert="horz">
            <a:normAutofit/>
          </a:bodyPr>
          <a:lstStyle>
            <a:lvl1pPr>
              <a:defRPr sz="280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2" descr="Catalant Exclusive eBook">
            <a:extLst>
              <a:ext uri="{FF2B5EF4-FFF2-40B4-BE49-F238E27FC236}">
                <a16:creationId xmlns:a16="http://schemas.microsoft.com/office/drawing/2014/main" id="{54D5A1FB-F1BD-F84F-B739-53D15D7184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96" y="6402421"/>
            <a:ext cx="1216800" cy="28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87AA009-A8A0-3343-8468-1DC56AC4BE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2333" y="80653"/>
            <a:ext cx="7718425" cy="282336"/>
          </a:xfrm>
          <a:prstGeom prst="rect">
            <a:avLst/>
          </a:prstGeom>
        </p:spPr>
        <p:txBody>
          <a:bodyPr/>
          <a:lstStyle>
            <a:lvl1pPr>
              <a:defRPr sz="1200" b="0">
                <a:solidFill>
                  <a:srgbClr val="EDC821"/>
                </a:solidFill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GB"/>
              <a:t>Heading 1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A6FB1D-B12D-8E4F-8A09-35B1F8904857}"/>
              </a:ext>
            </a:extLst>
          </p:cNvPr>
          <p:cNvCxnSpPr/>
          <p:nvPr userDrawn="1"/>
        </p:nvCxnSpPr>
        <p:spPr>
          <a:xfrm>
            <a:off x="609599" y="161158"/>
            <a:ext cx="0" cy="656991"/>
          </a:xfrm>
          <a:prstGeom prst="line">
            <a:avLst/>
          </a:prstGeom>
          <a:ln w="133350">
            <a:solidFill>
              <a:srgbClr val="EDC8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02636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463" userDrawn="1">
          <p15:clr>
            <a:srgbClr val="CCCCCC"/>
          </p15:clr>
        </p15:guide>
        <p15:guide id="2" pos="2531" userDrawn="1">
          <p15:clr>
            <a:srgbClr val="CCCCCC"/>
          </p15:clr>
        </p15:guide>
        <p15:guide id="3" pos="2829" userDrawn="1">
          <p15:clr>
            <a:srgbClr val="CCCCCC"/>
          </p15:clr>
        </p15:guide>
        <p15:guide id="4" pos="4849" userDrawn="1">
          <p15:clr>
            <a:srgbClr val="CCCCCC"/>
          </p15:clr>
        </p15:guide>
        <p15:guide id="5" pos="5148" userDrawn="1">
          <p15:clr>
            <a:srgbClr val="CCCCCC"/>
          </p15:clr>
        </p15:guide>
        <p15:guide id="6" pos="7167" userDrawn="1">
          <p15:clr>
            <a:srgbClr val="CCCCCC"/>
          </p15:clr>
        </p15:guide>
        <p15:guide id="7" orient="horz" pos="672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546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6898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7" userDrawn="1">
          <p15:clr>
            <a:srgbClr val="CCCCCC"/>
          </p15:clr>
        </p15:guide>
        <p15:guide id="2" pos="9963" userDrawn="1">
          <p15:clr>
            <a:srgbClr val="CCCCC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007097"/>
            <a:ext cx="6562165" cy="2928460"/>
          </a:xfrm>
        </p:spPr>
        <p:txBody>
          <a:bodyPr rIns="0" anchor="ctr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Two, Three or Four Line Presentation Title Goes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010D0-036D-4D46-A374-ECF8FB1C8835}"/>
              </a:ext>
            </a:extLst>
          </p:cNvPr>
          <p:cNvSpPr/>
          <p:nvPr userDrawn="1"/>
        </p:nvSpPr>
        <p:spPr>
          <a:xfrm>
            <a:off x="0" y="-1"/>
            <a:ext cx="12198724" cy="320040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26F687-4D43-2B42-B654-E33D8F171D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562164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8B6607-457B-A646-8709-760C62A3BC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562162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4533769E-BCC3-D44B-918F-2B0B94F35E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043161"/>
            <a:ext cx="1639228" cy="30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1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phic 55">
            <a:extLst>
              <a:ext uri="{FF2B5EF4-FFF2-40B4-BE49-F238E27FC236}">
                <a16:creationId xmlns:a16="http://schemas.microsoft.com/office/drawing/2014/main" id="{1C622189-E9B4-7E4D-92BD-3C997E98C7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3C2E1B8E-BB10-9548-ADFF-E251148013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96675" cy="6858000"/>
          </a:xfrm>
          <a:custGeom>
            <a:avLst/>
            <a:gdLst>
              <a:gd name="connsiteX0" fmla="*/ 460301 w 11496675"/>
              <a:gd name="connsiteY0" fmla="*/ 6126917 h 6858000"/>
              <a:gd name="connsiteX1" fmla="*/ 685389 w 11496675"/>
              <a:gd name="connsiteY1" fmla="*/ 6344795 h 6858000"/>
              <a:gd name="connsiteX2" fmla="*/ 512080 w 11496675"/>
              <a:gd name="connsiteY2" fmla="*/ 6140507 h 6858000"/>
              <a:gd name="connsiteX3" fmla="*/ 460301 w 11496675"/>
              <a:gd name="connsiteY3" fmla="*/ 6126917 h 6858000"/>
              <a:gd name="connsiteX4" fmla="*/ 2464041 w 11496675"/>
              <a:gd name="connsiteY4" fmla="*/ 6098900 h 6858000"/>
              <a:gd name="connsiteX5" fmla="*/ 2557192 w 11496675"/>
              <a:gd name="connsiteY5" fmla="*/ 6098900 h 6858000"/>
              <a:gd name="connsiteX6" fmla="*/ 2581846 w 11496675"/>
              <a:gd name="connsiteY6" fmla="*/ 6101242 h 6858000"/>
              <a:gd name="connsiteX7" fmla="*/ 2632496 w 11496675"/>
              <a:gd name="connsiteY7" fmla="*/ 6162417 h 6858000"/>
              <a:gd name="connsiteX8" fmla="*/ 2581260 w 11496675"/>
              <a:gd name="connsiteY8" fmla="*/ 6223468 h 6858000"/>
              <a:gd name="connsiteX9" fmla="*/ 2581302 w 11496675"/>
              <a:gd name="connsiteY9" fmla="*/ 6223468 h 6858000"/>
              <a:gd name="connsiteX10" fmla="*/ 2550677 w 11496675"/>
              <a:gd name="connsiteY10" fmla="*/ 6226123 h 6858000"/>
              <a:gd name="connsiteX11" fmla="*/ 2464041 w 11496675"/>
              <a:gd name="connsiteY11" fmla="*/ 6226123 h 6858000"/>
              <a:gd name="connsiteX12" fmla="*/ 1636491 w 11496675"/>
              <a:gd name="connsiteY12" fmla="*/ 6095743 h 6858000"/>
              <a:gd name="connsiteX13" fmla="*/ 1770405 w 11496675"/>
              <a:gd name="connsiteY13" fmla="*/ 6165198 h 6858000"/>
              <a:gd name="connsiteX14" fmla="*/ 1695017 w 11496675"/>
              <a:gd name="connsiteY14" fmla="*/ 6226060 h 6858000"/>
              <a:gd name="connsiteX15" fmla="*/ 1695017 w 11496675"/>
              <a:gd name="connsiteY15" fmla="*/ 6225997 h 6858000"/>
              <a:gd name="connsiteX16" fmla="*/ 1601928 w 11496675"/>
              <a:gd name="connsiteY16" fmla="*/ 6225997 h 6858000"/>
              <a:gd name="connsiteX17" fmla="*/ 1601928 w 11496675"/>
              <a:gd name="connsiteY17" fmla="*/ 6096370 h 6858000"/>
              <a:gd name="connsiteX18" fmla="*/ 1636491 w 11496675"/>
              <a:gd name="connsiteY18" fmla="*/ 6095743 h 6858000"/>
              <a:gd name="connsiteX19" fmla="*/ 2900995 w 11496675"/>
              <a:gd name="connsiteY19" fmla="*/ 6034860 h 6858000"/>
              <a:gd name="connsiteX20" fmla="*/ 2990605 w 11496675"/>
              <a:gd name="connsiteY20" fmla="*/ 6111361 h 6858000"/>
              <a:gd name="connsiteX21" fmla="*/ 2812536 w 11496675"/>
              <a:gd name="connsiteY21" fmla="*/ 6111361 h 6858000"/>
              <a:gd name="connsiteX22" fmla="*/ 2900995 w 11496675"/>
              <a:gd name="connsiteY22" fmla="*/ 6034860 h 6858000"/>
              <a:gd name="connsiteX23" fmla="*/ 3058976 w 11496675"/>
              <a:gd name="connsiteY23" fmla="*/ 5976235 h 6858000"/>
              <a:gd name="connsiteX24" fmla="*/ 3186585 w 11496675"/>
              <a:gd name="connsiteY24" fmla="*/ 6296937 h 6858000"/>
              <a:gd name="connsiteX25" fmla="*/ 3256107 w 11496675"/>
              <a:gd name="connsiteY25" fmla="*/ 6296937 h 6858000"/>
              <a:gd name="connsiteX26" fmla="*/ 3383465 w 11496675"/>
              <a:gd name="connsiteY26" fmla="*/ 5976235 h 6858000"/>
              <a:gd name="connsiteX27" fmla="*/ 3302652 w 11496675"/>
              <a:gd name="connsiteY27" fmla="*/ 5976235 h 6858000"/>
              <a:gd name="connsiteX28" fmla="*/ 3222216 w 11496675"/>
              <a:gd name="connsiteY28" fmla="*/ 6205340 h 6858000"/>
              <a:gd name="connsiteX29" fmla="*/ 3140585 w 11496675"/>
              <a:gd name="connsiteY29" fmla="*/ 5976235 h 6858000"/>
              <a:gd name="connsiteX30" fmla="*/ 2900303 w 11496675"/>
              <a:gd name="connsiteY30" fmla="*/ 5969377 h 6858000"/>
              <a:gd name="connsiteX31" fmla="*/ 2737776 w 11496675"/>
              <a:gd name="connsiteY31" fmla="*/ 6138833 h 6858000"/>
              <a:gd name="connsiteX32" fmla="*/ 2903508 w 11496675"/>
              <a:gd name="connsiteY32" fmla="*/ 6303794 h 6858000"/>
              <a:gd name="connsiteX33" fmla="*/ 3055289 w 11496675"/>
              <a:gd name="connsiteY33" fmla="*/ 6198545 h 6858000"/>
              <a:gd name="connsiteX34" fmla="*/ 2978687 w 11496675"/>
              <a:gd name="connsiteY34" fmla="*/ 6198545 h 6858000"/>
              <a:gd name="connsiteX35" fmla="*/ 2904786 w 11496675"/>
              <a:gd name="connsiteY35" fmla="*/ 6238270 h 6858000"/>
              <a:gd name="connsiteX36" fmla="*/ 2812305 w 11496675"/>
              <a:gd name="connsiteY36" fmla="*/ 6163880 h 6858000"/>
              <a:gd name="connsiteX37" fmla="*/ 3063061 w 11496675"/>
              <a:gd name="connsiteY37" fmla="*/ 6163880 h 6858000"/>
              <a:gd name="connsiteX38" fmla="*/ 3065344 w 11496675"/>
              <a:gd name="connsiteY38" fmla="*/ 6133418 h 6858000"/>
              <a:gd name="connsiteX39" fmla="*/ 2900303 w 11496675"/>
              <a:gd name="connsiteY39" fmla="*/ 5969377 h 6858000"/>
              <a:gd name="connsiteX40" fmla="*/ 2207839 w 11496675"/>
              <a:gd name="connsiteY40" fmla="*/ 5969377 h 6858000"/>
              <a:gd name="connsiteX41" fmla="*/ 2107587 w 11496675"/>
              <a:gd name="connsiteY41" fmla="*/ 6023172 h 6858000"/>
              <a:gd name="connsiteX42" fmla="*/ 2107587 w 11496675"/>
              <a:gd name="connsiteY42" fmla="*/ 5976235 h 6858000"/>
              <a:gd name="connsiteX43" fmla="*/ 2037122 w 11496675"/>
              <a:gd name="connsiteY43" fmla="*/ 5976235 h 6858000"/>
              <a:gd name="connsiteX44" fmla="*/ 2037122 w 11496675"/>
              <a:gd name="connsiteY44" fmla="*/ 6296936 h 6858000"/>
              <a:gd name="connsiteX45" fmla="*/ 2112531 w 11496675"/>
              <a:gd name="connsiteY45" fmla="*/ 6296936 h 6858000"/>
              <a:gd name="connsiteX46" fmla="*/ 2112531 w 11496675"/>
              <a:gd name="connsiteY46" fmla="*/ 6127062 h 6858000"/>
              <a:gd name="connsiteX47" fmla="*/ 2116071 w 11496675"/>
              <a:gd name="connsiteY47" fmla="*/ 6091749 h 6858000"/>
              <a:gd name="connsiteX48" fmla="*/ 2185782 w 11496675"/>
              <a:gd name="connsiteY48" fmla="*/ 6037076 h 6858000"/>
              <a:gd name="connsiteX49" fmla="*/ 2251933 w 11496675"/>
              <a:gd name="connsiteY49" fmla="*/ 6093338 h 6858000"/>
              <a:gd name="connsiteX50" fmla="*/ 2254404 w 11496675"/>
              <a:gd name="connsiteY50" fmla="*/ 6126999 h 6858000"/>
              <a:gd name="connsiteX51" fmla="*/ 2254404 w 11496675"/>
              <a:gd name="connsiteY51" fmla="*/ 6296936 h 6858000"/>
              <a:gd name="connsiteX52" fmla="*/ 2329813 w 11496675"/>
              <a:gd name="connsiteY52" fmla="*/ 6296936 h 6858000"/>
              <a:gd name="connsiteX53" fmla="*/ 2329813 w 11496675"/>
              <a:gd name="connsiteY53" fmla="*/ 6107158 h 6858000"/>
              <a:gd name="connsiteX54" fmla="*/ 2322691 w 11496675"/>
              <a:gd name="connsiteY54" fmla="*/ 6050185 h 6858000"/>
              <a:gd name="connsiteX55" fmla="*/ 2207839 w 11496675"/>
              <a:gd name="connsiteY55" fmla="*/ 5969377 h 6858000"/>
              <a:gd name="connsiteX56" fmla="*/ 1283347 w 11496675"/>
              <a:gd name="connsiteY56" fmla="*/ 5934943 h 6858000"/>
              <a:gd name="connsiteX57" fmla="*/ 1341768 w 11496675"/>
              <a:gd name="connsiteY57" fmla="*/ 6090516 h 6858000"/>
              <a:gd name="connsiteX58" fmla="*/ 1182801 w 11496675"/>
              <a:gd name="connsiteY58" fmla="*/ 6194448 h 6858000"/>
              <a:gd name="connsiteX59" fmla="*/ 1182801 w 11496675"/>
              <a:gd name="connsiteY59" fmla="*/ 6194406 h 6858000"/>
              <a:gd name="connsiteX60" fmla="*/ 2463999 w 11496675"/>
              <a:gd name="connsiteY60" fmla="*/ 5916565 h 6858000"/>
              <a:gd name="connsiteX61" fmla="*/ 2533459 w 11496675"/>
              <a:gd name="connsiteY61" fmla="*/ 5916565 h 6858000"/>
              <a:gd name="connsiteX62" fmla="*/ 2576945 w 11496675"/>
              <a:gd name="connsiteY62" fmla="*/ 5923715 h 6858000"/>
              <a:gd name="connsiteX63" fmla="*/ 2605957 w 11496675"/>
              <a:gd name="connsiteY63" fmla="*/ 5972932 h 6858000"/>
              <a:gd name="connsiteX64" fmla="*/ 2575918 w 11496675"/>
              <a:gd name="connsiteY64" fmla="*/ 6022755 h 6858000"/>
              <a:gd name="connsiteX65" fmla="*/ 2536119 w 11496675"/>
              <a:gd name="connsiteY65" fmla="*/ 6029341 h 6858000"/>
              <a:gd name="connsiteX66" fmla="*/ 2464041 w 11496675"/>
              <a:gd name="connsiteY66" fmla="*/ 6029341 h 6858000"/>
              <a:gd name="connsiteX67" fmla="*/ 1601928 w 11496675"/>
              <a:gd name="connsiteY67" fmla="*/ 5916565 h 6858000"/>
              <a:gd name="connsiteX68" fmla="*/ 1668309 w 11496675"/>
              <a:gd name="connsiteY68" fmla="*/ 5916565 h 6858000"/>
              <a:gd name="connsiteX69" fmla="*/ 1704904 w 11496675"/>
              <a:gd name="connsiteY69" fmla="*/ 5921123 h 6858000"/>
              <a:gd name="connsiteX70" fmla="*/ 1743886 w 11496675"/>
              <a:gd name="connsiteY70" fmla="*/ 5978870 h 6858000"/>
              <a:gd name="connsiteX71" fmla="*/ 1706935 w 11496675"/>
              <a:gd name="connsiteY71" fmla="*/ 6034337 h 6858000"/>
              <a:gd name="connsiteX72" fmla="*/ 1634354 w 11496675"/>
              <a:gd name="connsiteY72" fmla="*/ 6028651 h 6858000"/>
              <a:gd name="connsiteX73" fmla="*/ 1601928 w 11496675"/>
              <a:gd name="connsiteY73" fmla="*/ 6029152 h 6858000"/>
              <a:gd name="connsiteX74" fmla="*/ 905952 w 11496675"/>
              <a:gd name="connsiteY74" fmla="*/ 5873642 h 6858000"/>
              <a:gd name="connsiteX75" fmla="*/ 727281 w 11496675"/>
              <a:gd name="connsiteY75" fmla="*/ 6139754 h 6858000"/>
              <a:gd name="connsiteX76" fmla="*/ 789868 w 11496675"/>
              <a:gd name="connsiteY76" fmla="*/ 6340697 h 6858000"/>
              <a:gd name="connsiteX77" fmla="*/ 990857 w 11496675"/>
              <a:gd name="connsiteY77" fmla="*/ 6014314 h 6858000"/>
              <a:gd name="connsiteX78" fmla="*/ 905952 w 11496675"/>
              <a:gd name="connsiteY78" fmla="*/ 5873642 h 6858000"/>
              <a:gd name="connsiteX79" fmla="*/ 2386663 w 11496675"/>
              <a:gd name="connsiteY79" fmla="*/ 5845751 h 6858000"/>
              <a:gd name="connsiteX80" fmla="*/ 2386663 w 11496675"/>
              <a:gd name="connsiteY80" fmla="*/ 6296937 h 6858000"/>
              <a:gd name="connsiteX81" fmla="*/ 2546698 w 11496675"/>
              <a:gd name="connsiteY81" fmla="*/ 6296937 h 6858000"/>
              <a:gd name="connsiteX82" fmla="*/ 2619279 w 11496675"/>
              <a:gd name="connsiteY82" fmla="*/ 6286755 h 6858000"/>
              <a:gd name="connsiteX83" fmla="*/ 2709874 w 11496675"/>
              <a:gd name="connsiteY83" fmla="*/ 6165324 h 6858000"/>
              <a:gd name="connsiteX84" fmla="*/ 2639953 w 11496675"/>
              <a:gd name="connsiteY84" fmla="*/ 6055789 h 6858000"/>
              <a:gd name="connsiteX85" fmla="*/ 2683397 w 11496675"/>
              <a:gd name="connsiteY85" fmla="*/ 5967057 h 6858000"/>
              <a:gd name="connsiteX86" fmla="*/ 2593325 w 11496675"/>
              <a:gd name="connsiteY86" fmla="*/ 5851772 h 6858000"/>
              <a:gd name="connsiteX87" fmla="*/ 2529563 w 11496675"/>
              <a:gd name="connsiteY87" fmla="*/ 5845751 h 6858000"/>
              <a:gd name="connsiteX88" fmla="*/ 1893510 w 11496675"/>
              <a:gd name="connsiteY88" fmla="*/ 5845751 h 6858000"/>
              <a:gd name="connsiteX89" fmla="*/ 1893510 w 11496675"/>
              <a:gd name="connsiteY89" fmla="*/ 6296937 h 6858000"/>
              <a:gd name="connsiteX90" fmla="*/ 1971726 w 11496675"/>
              <a:gd name="connsiteY90" fmla="*/ 6296937 h 6858000"/>
              <a:gd name="connsiteX91" fmla="*/ 1971726 w 11496675"/>
              <a:gd name="connsiteY91" fmla="*/ 5845751 h 6858000"/>
              <a:gd name="connsiteX92" fmla="*/ 1248261 w 11496675"/>
              <a:gd name="connsiteY92" fmla="*/ 5845730 h 6858000"/>
              <a:gd name="connsiteX93" fmla="*/ 1063781 w 11496675"/>
              <a:gd name="connsiteY93" fmla="*/ 6296937 h 6858000"/>
              <a:gd name="connsiteX94" fmla="*/ 1139043 w 11496675"/>
              <a:gd name="connsiteY94" fmla="*/ 6296937 h 6858000"/>
              <a:gd name="connsiteX95" fmla="*/ 1362610 w 11496675"/>
              <a:gd name="connsiteY95" fmla="*/ 6146402 h 6858000"/>
              <a:gd name="connsiteX96" fmla="*/ 1419167 w 11496675"/>
              <a:gd name="connsiteY96" fmla="*/ 6296937 h 6858000"/>
              <a:gd name="connsiteX97" fmla="*/ 1504525 w 11496675"/>
              <a:gd name="connsiteY97" fmla="*/ 6296937 h 6858000"/>
              <a:gd name="connsiteX98" fmla="*/ 1433075 w 11496675"/>
              <a:gd name="connsiteY98" fmla="*/ 6122128 h 6858000"/>
              <a:gd name="connsiteX99" fmla="*/ 1524530 w 11496675"/>
              <a:gd name="connsiteY99" fmla="*/ 6102580 h 6858000"/>
              <a:gd name="connsiteX100" fmla="*/ 1524530 w 11496675"/>
              <a:gd name="connsiteY100" fmla="*/ 6296874 h 6858000"/>
              <a:gd name="connsiteX101" fmla="*/ 1563365 w 11496675"/>
              <a:gd name="connsiteY101" fmla="*/ 6296874 h 6858000"/>
              <a:gd name="connsiteX102" fmla="*/ 1699772 w 11496675"/>
              <a:gd name="connsiteY102" fmla="*/ 6296874 h 6858000"/>
              <a:gd name="connsiteX103" fmla="*/ 1847866 w 11496675"/>
              <a:gd name="connsiteY103" fmla="*/ 6165156 h 6858000"/>
              <a:gd name="connsiteX104" fmla="*/ 1777150 w 11496675"/>
              <a:gd name="connsiteY104" fmla="*/ 6056416 h 6858000"/>
              <a:gd name="connsiteX105" fmla="*/ 1821264 w 11496675"/>
              <a:gd name="connsiteY105" fmla="*/ 5967057 h 6858000"/>
              <a:gd name="connsiteX106" fmla="*/ 1731192 w 11496675"/>
              <a:gd name="connsiteY106" fmla="*/ 5851772 h 6858000"/>
              <a:gd name="connsiteX107" fmla="*/ 1667430 w 11496675"/>
              <a:gd name="connsiteY107" fmla="*/ 5845751 h 6858000"/>
              <a:gd name="connsiteX108" fmla="*/ 1524530 w 11496675"/>
              <a:gd name="connsiteY108" fmla="*/ 5845751 h 6858000"/>
              <a:gd name="connsiteX109" fmla="*/ 1524530 w 11496675"/>
              <a:gd name="connsiteY109" fmla="*/ 6036136 h 6858000"/>
              <a:gd name="connsiteX110" fmla="*/ 1409322 w 11496675"/>
              <a:gd name="connsiteY110" fmla="*/ 6063880 h 6858000"/>
              <a:gd name="connsiteX111" fmla="*/ 1320046 w 11496675"/>
              <a:gd name="connsiteY111" fmla="*/ 5845730 h 6858000"/>
              <a:gd name="connsiteX112" fmla="*/ 719325 w 11496675"/>
              <a:gd name="connsiteY112" fmla="*/ 5806530 h 6858000"/>
              <a:gd name="connsiteX113" fmla="*/ 459807 w 11496675"/>
              <a:gd name="connsiteY113" fmla="*/ 6030125 h 6858000"/>
              <a:gd name="connsiteX114" fmla="*/ 456677 w 11496675"/>
              <a:gd name="connsiteY114" fmla="*/ 6053928 h 6858000"/>
              <a:gd name="connsiteX115" fmla="*/ 521862 w 11496675"/>
              <a:gd name="connsiteY115" fmla="*/ 6055810 h 6858000"/>
              <a:gd name="connsiteX116" fmla="*/ 774117 w 11496675"/>
              <a:gd name="connsiteY116" fmla="*/ 5810606 h 6858000"/>
              <a:gd name="connsiteX117" fmla="*/ 719325 w 11496675"/>
              <a:gd name="connsiteY117" fmla="*/ 5806530 h 6858000"/>
              <a:gd name="connsiteX118" fmla="*/ 0 w 11496675"/>
              <a:gd name="connsiteY118" fmla="*/ 0 h 6858000"/>
              <a:gd name="connsiteX119" fmla="*/ 11496675 w 11496675"/>
              <a:gd name="connsiteY119" fmla="*/ 0 h 6858000"/>
              <a:gd name="connsiteX120" fmla="*/ 11496675 w 11496675"/>
              <a:gd name="connsiteY120" fmla="*/ 6858000 h 6858000"/>
              <a:gd name="connsiteX121" fmla="*/ 0 w 11496675"/>
              <a:gd name="connsiteY12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1496675" h="6858000">
                <a:moveTo>
                  <a:pt x="460301" y="6126917"/>
                </a:moveTo>
                <a:cubicBezTo>
                  <a:pt x="481391" y="6239870"/>
                  <a:pt x="571632" y="6327222"/>
                  <a:pt x="685389" y="6344795"/>
                </a:cubicBezTo>
                <a:cubicBezTo>
                  <a:pt x="682477" y="6261311"/>
                  <a:pt x="614695" y="6177220"/>
                  <a:pt x="512080" y="6140507"/>
                </a:cubicBezTo>
                <a:cubicBezTo>
                  <a:pt x="495250" y="6134479"/>
                  <a:pt x="477924" y="6129932"/>
                  <a:pt x="460301" y="6126917"/>
                </a:cubicBezTo>
                <a:close/>
                <a:moveTo>
                  <a:pt x="2464041" y="6098900"/>
                </a:moveTo>
                <a:lnTo>
                  <a:pt x="2557192" y="6098900"/>
                </a:lnTo>
                <a:cubicBezTo>
                  <a:pt x="2565466" y="6098854"/>
                  <a:pt x="2573719" y="6099640"/>
                  <a:pt x="2581846" y="6101242"/>
                </a:cubicBezTo>
                <a:cubicBezTo>
                  <a:pt x="2618462" y="6109354"/>
                  <a:pt x="2632496" y="6138186"/>
                  <a:pt x="2632496" y="6162417"/>
                </a:cubicBezTo>
                <a:cubicBezTo>
                  <a:pt x="2632496" y="6194469"/>
                  <a:pt x="2611863" y="6216213"/>
                  <a:pt x="2581260" y="6223468"/>
                </a:cubicBezTo>
                <a:lnTo>
                  <a:pt x="2581302" y="6223468"/>
                </a:lnTo>
                <a:cubicBezTo>
                  <a:pt x="2571205" y="6225333"/>
                  <a:pt x="2560941" y="6226223"/>
                  <a:pt x="2550677" y="6226123"/>
                </a:cubicBezTo>
                <a:lnTo>
                  <a:pt x="2464041" y="6226123"/>
                </a:lnTo>
                <a:close/>
                <a:moveTo>
                  <a:pt x="1636491" y="6095743"/>
                </a:moveTo>
                <a:cubicBezTo>
                  <a:pt x="1721158" y="6096830"/>
                  <a:pt x="1770405" y="6121438"/>
                  <a:pt x="1770405" y="6165198"/>
                </a:cubicBezTo>
                <a:cubicBezTo>
                  <a:pt x="1770405" y="6204588"/>
                  <a:pt x="1735130" y="6226060"/>
                  <a:pt x="1695017" y="6226060"/>
                </a:cubicBezTo>
                <a:lnTo>
                  <a:pt x="1695017" y="6225997"/>
                </a:lnTo>
                <a:lnTo>
                  <a:pt x="1601928" y="6225997"/>
                </a:lnTo>
                <a:lnTo>
                  <a:pt x="1601928" y="6096370"/>
                </a:lnTo>
                <a:cubicBezTo>
                  <a:pt x="1613722" y="6095869"/>
                  <a:pt x="1625305" y="6095618"/>
                  <a:pt x="1636491" y="6095743"/>
                </a:cubicBezTo>
                <a:close/>
                <a:moveTo>
                  <a:pt x="2900995" y="6034860"/>
                </a:moveTo>
                <a:cubicBezTo>
                  <a:pt x="2948858" y="6034860"/>
                  <a:pt x="2985243" y="6066493"/>
                  <a:pt x="2990605" y="6111361"/>
                </a:cubicBezTo>
                <a:lnTo>
                  <a:pt x="2812536" y="6111361"/>
                </a:lnTo>
                <a:cubicBezTo>
                  <a:pt x="2817940" y="6065197"/>
                  <a:pt x="2855435" y="6034860"/>
                  <a:pt x="2900995" y="6034860"/>
                </a:cubicBezTo>
                <a:close/>
                <a:moveTo>
                  <a:pt x="3058976" y="5976235"/>
                </a:moveTo>
                <a:lnTo>
                  <a:pt x="3186585" y="6296937"/>
                </a:lnTo>
                <a:lnTo>
                  <a:pt x="3256107" y="6296937"/>
                </a:lnTo>
                <a:lnTo>
                  <a:pt x="3383465" y="5976235"/>
                </a:lnTo>
                <a:lnTo>
                  <a:pt x="3302652" y="5976235"/>
                </a:lnTo>
                <a:lnTo>
                  <a:pt x="3222216" y="6205340"/>
                </a:lnTo>
                <a:lnTo>
                  <a:pt x="3140585" y="5976235"/>
                </a:lnTo>
                <a:close/>
                <a:moveTo>
                  <a:pt x="2900303" y="5969377"/>
                </a:moveTo>
                <a:cubicBezTo>
                  <a:pt x="2808849" y="5969377"/>
                  <a:pt x="2737776" y="6042825"/>
                  <a:pt x="2737776" y="6138833"/>
                </a:cubicBezTo>
                <a:cubicBezTo>
                  <a:pt x="2737776" y="6227439"/>
                  <a:pt x="2807760" y="6303794"/>
                  <a:pt x="2903508" y="6303794"/>
                </a:cubicBezTo>
                <a:cubicBezTo>
                  <a:pt x="2973450" y="6303794"/>
                  <a:pt x="3027619" y="6263631"/>
                  <a:pt x="3055289" y="6198545"/>
                </a:cubicBezTo>
                <a:lnTo>
                  <a:pt x="2978687" y="6198545"/>
                </a:lnTo>
                <a:cubicBezTo>
                  <a:pt x="2961426" y="6224324"/>
                  <a:pt x="2938301" y="6238270"/>
                  <a:pt x="2904786" y="6238270"/>
                </a:cubicBezTo>
                <a:cubicBezTo>
                  <a:pt x="2854869" y="6238270"/>
                  <a:pt x="2822213" y="6208999"/>
                  <a:pt x="2812305" y="6163880"/>
                </a:cubicBezTo>
                <a:lnTo>
                  <a:pt x="3063061" y="6163880"/>
                </a:lnTo>
                <a:cubicBezTo>
                  <a:pt x="3064820" y="6153826"/>
                  <a:pt x="3065595" y="6143623"/>
                  <a:pt x="3065344" y="6133418"/>
                </a:cubicBezTo>
                <a:cubicBezTo>
                  <a:pt x="3064569" y="6047237"/>
                  <a:pt x="2998314" y="5969377"/>
                  <a:pt x="2900303" y="5969377"/>
                </a:cubicBezTo>
                <a:close/>
                <a:moveTo>
                  <a:pt x="2207839" y="5969377"/>
                </a:moveTo>
                <a:cubicBezTo>
                  <a:pt x="2168899" y="5969377"/>
                  <a:pt x="2131635" y="5984012"/>
                  <a:pt x="2107587" y="6023172"/>
                </a:cubicBezTo>
                <a:lnTo>
                  <a:pt x="2107587" y="5976235"/>
                </a:lnTo>
                <a:lnTo>
                  <a:pt x="2037122" y="5976235"/>
                </a:lnTo>
                <a:lnTo>
                  <a:pt x="2037122" y="6296936"/>
                </a:lnTo>
                <a:lnTo>
                  <a:pt x="2112531" y="6296936"/>
                </a:lnTo>
                <a:lnTo>
                  <a:pt x="2112531" y="6127062"/>
                </a:lnTo>
                <a:cubicBezTo>
                  <a:pt x="2112338" y="6115195"/>
                  <a:pt x="2113526" y="6103345"/>
                  <a:pt x="2116071" y="6091749"/>
                </a:cubicBezTo>
                <a:cubicBezTo>
                  <a:pt x="2124743" y="6057168"/>
                  <a:pt x="2149439" y="6037076"/>
                  <a:pt x="2185782" y="6037076"/>
                </a:cubicBezTo>
                <a:cubicBezTo>
                  <a:pt x="2223340" y="6037076"/>
                  <a:pt x="2244978" y="6055893"/>
                  <a:pt x="2251933" y="6093338"/>
                </a:cubicBezTo>
                <a:cubicBezTo>
                  <a:pt x="2253699" y="6104469"/>
                  <a:pt x="2254526" y="6115730"/>
                  <a:pt x="2254404" y="6126999"/>
                </a:cubicBezTo>
                <a:lnTo>
                  <a:pt x="2254404" y="6296936"/>
                </a:lnTo>
                <a:lnTo>
                  <a:pt x="2329813" y="6296936"/>
                </a:lnTo>
                <a:lnTo>
                  <a:pt x="2329813" y="6107158"/>
                </a:lnTo>
                <a:cubicBezTo>
                  <a:pt x="2329813" y="6085853"/>
                  <a:pt x="2327719" y="6066618"/>
                  <a:pt x="2322691" y="6050185"/>
                </a:cubicBezTo>
                <a:cubicBezTo>
                  <a:pt x="2306290" y="5995679"/>
                  <a:pt x="2262553" y="5969377"/>
                  <a:pt x="2207839" y="5969377"/>
                </a:cubicBezTo>
                <a:close/>
                <a:moveTo>
                  <a:pt x="1283347" y="5934943"/>
                </a:moveTo>
                <a:lnTo>
                  <a:pt x="1341768" y="6090516"/>
                </a:lnTo>
                <a:cubicBezTo>
                  <a:pt x="1281210" y="6118219"/>
                  <a:pt x="1227335" y="6153720"/>
                  <a:pt x="1182801" y="6194448"/>
                </a:cubicBezTo>
                <a:lnTo>
                  <a:pt x="1182801" y="6194406"/>
                </a:lnTo>
                <a:close/>
                <a:moveTo>
                  <a:pt x="2463999" y="5916565"/>
                </a:moveTo>
                <a:lnTo>
                  <a:pt x="2533459" y="5916565"/>
                </a:lnTo>
                <a:cubicBezTo>
                  <a:pt x="2549295" y="5916565"/>
                  <a:pt x="2566136" y="5918656"/>
                  <a:pt x="2576945" y="5923715"/>
                </a:cubicBezTo>
                <a:cubicBezTo>
                  <a:pt x="2595797" y="5932392"/>
                  <a:pt x="2605957" y="5948595"/>
                  <a:pt x="2605957" y="5972932"/>
                </a:cubicBezTo>
                <a:cubicBezTo>
                  <a:pt x="2605957" y="5997268"/>
                  <a:pt x="2595127" y="6014120"/>
                  <a:pt x="2575918" y="6022755"/>
                </a:cubicBezTo>
                <a:cubicBezTo>
                  <a:pt x="2566304" y="6027062"/>
                  <a:pt x="2552269" y="6029341"/>
                  <a:pt x="2536119" y="6029341"/>
                </a:cubicBezTo>
                <a:lnTo>
                  <a:pt x="2464041" y="6029341"/>
                </a:lnTo>
                <a:close/>
                <a:moveTo>
                  <a:pt x="1601928" y="5916565"/>
                </a:moveTo>
                <a:lnTo>
                  <a:pt x="1668309" y="5916565"/>
                </a:lnTo>
                <a:cubicBezTo>
                  <a:pt x="1683475" y="5916565"/>
                  <a:pt x="1696190" y="5918279"/>
                  <a:pt x="1704904" y="5921123"/>
                </a:cubicBezTo>
                <a:cubicBezTo>
                  <a:pt x="1730040" y="5929339"/>
                  <a:pt x="1743886" y="5948303"/>
                  <a:pt x="1743886" y="5978870"/>
                </a:cubicBezTo>
                <a:cubicBezTo>
                  <a:pt x="1743886" y="6007178"/>
                  <a:pt x="1729600" y="6025786"/>
                  <a:pt x="1706935" y="6034337"/>
                </a:cubicBezTo>
                <a:cubicBezTo>
                  <a:pt x="1682943" y="6030424"/>
                  <a:pt x="1658665" y="6028521"/>
                  <a:pt x="1634354" y="6028651"/>
                </a:cubicBezTo>
                <a:cubicBezTo>
                  <a:pt x="1624258" y="6028651"/>
                  <a:pt x="1613156" y="6028797"/>
                  <a:pt x="1601928" y="6029152"/>
                </a:cubicBezTo>
                <a:close/>
                <a:moveTo>
                  <a:pt x="905952" y="5873642"/>
                </a:moveTo>
                <a:cubicBezTo>
                  <a:pt x="801401" y="5922221"/>
                  <a:pt x="732553" y="6024762"/>
                  <a:pt x="727281" y="6139754"/>
                </a:cubicBezTo>
                <a:cubicBezTo>
                  <a:pt x="723846" y="6211994"/>
                  <a:pt x="746003" y="6283136"/>
                  <a:pt x="789868" y="6340697"/>
                </a:cubicBezTo>
                <a:cubicBezTo>
                  <a:pt x="935664" y="6305967"/>
                  <a:pt x="1025649" y="6159842"/>
                  <a:pt x="990857" y="6014314"/>
                </a:cubicBezTo>
                <a:cubicBezTo>
                  <a:pt x="977820" y="5959784"/>
                  <a:pt x="948154" y="5910634"/>
                  <a:pt x="905952" y="5873642"/>
                </a:cubicBezTo>
                <a:close/>
                <a:moveTo>
                  <a:pt x="2386663" y="5845751"/>
                </a:moveTo>
                <a:lnTo>
                  <a:pt x="2386663" y="6296937"/>
                </a:lnTo>
                <a:lnTo>
                  <a:pt x="2546698" y="6296937"/>
                </a:lnTo>
                <a:cubicBezTo>
                  <a:pt x="2577887" y="6296937"/>
                  <a:pt x="2598793" y="6293968"/>
                  <a:pt x="2619279" y="6286755"/>
                </a:cubicBezTo>
                <a:cubicBezTo>
                  <a:pt x="2672903" y="6267938"/>
                  <a:pt x="2709874" y="6226311"/>
                  <a:pt x="2709874" y="6165324"/>
                </a:cubicBezTo>
                <a:cubicBezTo>
                  <a:pt x="2709874" y="6114414"/>
                  <a:pt x="2685638" y="6078223"/>
                  <a:pt x="2639953" y="6055789"/>
                </a:cubicBezTo>
                <a:cubicBezTo>
                  <a:pt x="2670536" y="6032351"/>
                  <a:pt x="2683397" y="6005464"/>
                  <a:pt x="2683397" y="5967057"/>
                </a:cubicBezTo>
                <a:cubicBezTo>
                  <a:pt x="2683397" y="5909561"/>
                  <a:pt x="2647787" y="5866470"/>
                  <a:pt x="2593325" y="5851772"/>
                </a:cubicBezTo>
                <a:cubicBezTo>
                  <a:pt x="2579207" y="5847988"/>
                  <a:pt x="2556270" y="5845751"/>
                  <a:pt x="2529563" y="5845751"/>
                </a:cubicBezTo>
                <a:close/>
                <a:moveTo>
                  <a:pt x="1893510" y="5845751"/>
                </a:moveTo>
                <a:lnTo>
                  <a:pt x="1893510" y="6296937"/>
                </a:lnTo>
                <a:lnTo>
                  <a:pt x="1971726" y="6296937"/>
                </a:lnTo>
                <a:lnTo>
                  <a:pt x="1971726" y="5845751"/>
                </a:lnTo>
                <a:close/>
                <a:moveTo>
                  <a:pt x="1248261" y="5845730"/>
                </a:moveTo>
                <a:lnTo>
                  <a:pt x="1063781" y="6296937"/>
                </a:lnTo>
                <a:lnTo>
                  <a:pt x="1139043" y="6296937"/>
                </a:lnTo>
                <a:cubicBezTo>
                  <a:pt x="1204105" y="6228297"/>
                  <a:pt x="1281755" y="6179039"/>
                  <a:pt x="1362610" y="6146402"/>
                </a:cubicBezTo>
                <a:lnTo>
                  <a:pt x="1419167" y="6296937"/>
                </a:lnTo>
                <a:lnTo>
                  <a:pt x="1504525" y="6296937"/>
                </a:lnTo>
                <a:lnTo>
                  <a:pt x="1433075" y="6122128"/>
                </a:lnTo>
                <a:cubicBezTo>
                  <a:pt x="1463094" y="6113607"/>
                  <a:pt x="1493645" y="6107077"/>
                  <a:pt x="1524530" y="6102580"/>
                </a:cubicBezTo>
                <a:lnTo>
                  <a:pt x="1524530" y="6296874"/>
                </a:lnTo>
                <a:lnTo>
                  <a:pt x="1563365" y="6296874"/>
                </a:lnTo>
                <a:lnTo>
                  <a:pt x="1699772" y="6296874"/>
                </a:lnTo>
                <a:cubicBezTo>
                  <a:pt x="1796127" y="6296874"/>
                  <a:pt x="1847866" y="6240424"/>
                  <a:pt x="1847866" y="6165156"/>
                </a:cubicBezTo>
                <a:cubicBezTo>
                  <a:pt x="1847866" y="6119703"/>
                  <a:pt x="1825223" y="6080920"/>
                  <a:pt x="1777150" y="6056416"/>
                </a:cubicBezTo>
                <a:cubicBezTo>
                  <a:pt x="1809743" y="6032623"/>
                  <a:pt x="1821264" y="5997059"/>
                  <a:pt x="1821264" y="5967057"/>
                </a:cubicBezTo>
                <a:cubicBezTo>
                  <a:pt x="1821264" y="5909561"/>
                  <a:pt x="1785654" y="5866470"/>
                  <a:pt x="1731192" y="5851772"/>
                </a:cubicBezTo>
                <a:cubicBezTo>
                  <a:pt x="1717074" y="5847988"/>
                  <a:pt x="1694137" y="5845751"/>
                  <a:pt x="1667430" y="5845751"/>
                </a:cubicBezTo>
                <a:lnTo>
                  <a:pt x="1524530" y="5845751"/>
                </a:lnTo>
                <a:lnTo>
                  <a:pt x="1524530" y="6036136"/>
                </a:lnTo>
                <a:cubicBezTo>
                  <a:pt x="1485399" y="6042059"/>
                  <a:pt x="1446854" y="6051342"/>
                  <a:pt x="1409322" y="6063880"/>
                </a:cubicBezTo>
                <a:lnTo>
                  <a:pt x="1320046" y="5845730"/>
                </a:lnTo>
                <a:close/>
                <a:moveTo>
                  <a:pt x="719325" y="5806530"/>
                </a:moveTo>
                <a:cubicBezTo>
                  <a:pt x="593204" y="5809926"/>
                  <a:pt x="482613" y="5901278"/>
                  <a:pt x="459807" y="6030125"/>
                </a:cubicBezTo>
                <a:cubicBezTo>
                  <a:pt x="458412" y="6038009"/>
                  <a:pt x="457367" y="6045952"/>
                  <a:pt x="456677" y="6053928"/>
                </a:cubicBezTo>
                <a:cubicBezTo>
                  <a:pt x="478260" y="6057066"/>
                  <a:pt x="500133" y="6057698"/>
                  <a:pt x="521862" y="6055810"/>
                </a:cubicBezTo>
                <a:cubicBezTo>
                  <a:pt x="657300" y="6044018"/>
                  <a:pt x="761549" y="5938686"/>
                  <a:pt x="774117" y="5810606"/>
                </a:cubicBezTo>
                <a:cubicBezTo>
                  <a:pt x="755677" y="5807354"/>
                  <a:pt x="737342" y="5806044"/>
                  <a:pt x="719325" y="5806530"/>
                </a:cubicBezTo>
                <a:close/>
                <a:moveTo>
                  <a:pt x="0" y="0"/>
                </a:moveTo>
                <a:lnTo>
                  <a:pt x="11496675" y="0"/>
                </a:lnTo>
                <a:lnTo>
                  <a:pt x="11496675" y="6858000"/>
                </a:lnTo>
                <a:lnTo>
                  <a:pt x="0" y="68580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                                                                                                                                                                                        Insert background image here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83251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661482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7035A7-7A02-644D-AB50-DD78EC74956F}"/>
              </a:ext>
            </a:extLst>
          </p:cNvPr>
          <p:cNvSpPr/>
          <p:nvPr userDrawn="1"/>
        </p:nvSpPr>
        <p:spPr>
          <a:xfrm rot="10800000">
            <a:off x="11496366" y="-4"/>
            <a:ext cx="715297" cy="6858003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0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5AD1510-2F3F-0E4C-9DC7-E18C5680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" y="228600"/>
            <a:ext cx="12191999" cy="6629400"/>
          </a:xfrm>
          <a:custGeom>
            <a:avLst/>
            <a:gdLst>
              <a:gd name="connsiteX0" fmla="*/ 460821 w 12191999"/>
              <a:gd name="connsiteY0" fmla="*/ 5898317 h 6629400"/>
              <a:gd name="connsiteX1" fmla="*/ 685915 w 12191999"/>
              <a:gd name="connsiteY1" fmla="*/ 6116195 h 6629400"/>
              <a:gd name="connsiteX2" fmla="*/ 512601 w 12191999"/>
              <a:gd name="connsiteY2" fmla="*/ 5911907 h 6629400"/>
              <a:gd name="connsiteX3" fmla="*/ 460821 w 12191999"/>
              <a:gd name="connsiteY3" fmla="*/ 5898317 h 6629400"/>
              <a:gd name="connsiteX4" fmla="*/ 2464549 w 12191999"/>
              <a:gd name="connsiteY4" fmla="*/ 5870301 h 6629400"/>
              <a:gd name="connsiteX5" fmla="*/ 2557701 w 12191999"/>
              <a:gd name="connsiteY5" fmla="*/ 5870301 h 6629400"/>
              <a:gd name="connsiteX6" fmla="*/ 2582355 w 12191999"/>
              <a:gd name="connsiteY6" fmla="*/ 5872643 h 6629400"/>
              <a:gd name="connsiteX7" fmla="*/ 2633004 w 12191999"/>
              <a:gd name="connsiteY7" fmla="*/ 5933818 h 6629400"/>
              <a:gd name="connsiteX8" fmla="*/ 2581769 w 12191999"/>
              <a:gd name="connsiteY8" fmla="*/ 5994869 h 6629400"/>
              <a:gd name="connsiteX9" fmla="*/ 2581810 w 12191999"/>
              <a:gd name="connsiteY9" fmla="*/ 5994869 h 6629400"/>
              <a:gd name="connsiteX10" fmla="*/ 2551185 w 12191999"/>
              <a:gd name="connsiteY10" fmla="*/ 5997524 h 6629400"/>
              <a:gd name="connsiteX11" fmla="*/ 2464549 w 12191999"/>
              <a:gd name="connsiteY11" fmla="*/ 5997524 h 6629400"/>
              <a:gd name="connsiteX12" fmla="*/ 1637003 w 12191999"/>
              <a:gd name="connsiteY12" fmla="*/ 5867144 h 6629400"/>
              <a:gd name="connsiteX13" fmla="*/ 1770916 w 12191999"/>
              <a:gd name="connsiteY13" fmla="*/ 5936599 h 6629400"/>
              <a:gd name="connsiteX14" fmla="*/ 1695528 w 12191999"/>
              <a:gd name="connsiteY14" fmla="*/ 5997461 h 6629400"/>
              <a:gd name="connsiteX15" fmla="*/ 1695528 w 12191999"/>
              <a:gd name="connsiteY15" fmla="*/ 5997398 h 6629400"/>
              <a:gd name="connsiteX16" fmla="*/ 1602441 w 12191999"/>
              <a:gd name="connsiteY16" fmla="*/ 5997398 h 6629400"/>
              <a:gd name="connsiteX17" fmla="*/ 1602441 w 12191999"/>
              <a:gd name="connsiteY17" fmla="*/ 5867771 h 6629400"/>
              <a:gd name="connsiteX18" fmla="*/ 1637003 w 12191999"/>
              <a:gd name="connsiteY18" fmla="*/ 5867144 h 6629400"/>
              <a:gd name="connsiteX19" fmla="*/ 2901500 w 12191999"/>
              <a:gd name="connsiteY19" fmla="*/ 5806261 h 6629400"/>
              <a:gd name="connsiteX20" fmla="*/ 2991111 w 12191999"/>
              <a:gd name="connsiteY20" fmla="*/ 5882762 h 6629400"/>
              <a:gd name="connsiteX21" fmla="*/ 2813042 w 12191999"/>
              <a:gd name="connsiteY21" fmla="*/ 5882762 h 6629400"/>
              <a:gd name="connsiteX22" fmla="*/ 2901500 w 12191999"/>
              <a:gd name="connsiteY22" fmla="*/ 5806261 h 6629400"/>
              <a:gd name="connsiteX23" fmla="*/ 3059481 w 12191999"/>
              <a:gd name="connsiteY23" fmla="*/ 5747636 h 6629400"/>
              <a:gd name="connsiteX24" fmla="*/ 3187089 w 12191999"/>
              <a:gd name="connsiteY24" fmla="*/ 6068338 h 6629400"/>
              <a:gd name="connsiteX25" fmla="*/ 3256611 w 12191999"/>
              <a:gd name="connsiteY25" fmla="*/ 6068338 h 6629400"/>
              <a:gd name="connsiteX26" fmla="*/ 3383967 w 12191999"/>
              <a:gd name="connsiteY26" fmla="*/ 5747636 h 6629400"/>
              <a:gd name="connsiteX27" fmla="*/ 3303154 w 12191999"/>
              <a:gd name="connsiteY27" fmla="*/ 5747636 h 6629400"/>
              <a:gd name="connsiteX28" fmla="*/ 3222719 w 12191999"/>
              <a:gd name="connsiteY28" fmla="*/ 5976741 h 6629400"/>
              <a:gd name="connsiteX29" fmla="*/ 3141090 w 12191999"/>
              <a:gd name="connsiteY29" fmla="*/ 5747636 h 6629400"/>
              <a:gd name="connsiteX30" fmla="*/ 2900809 w 12191999"/>
              <a:gd name="connsiteY30" fmla="*/ 5740778 h 6629400"/>
              <a:gd name="connsiteX31" fmla="*/ 2738282 w 12191999"/>
              <a:gd name="connsiteY31" fmla="*/ 5910234 h 6629400"/>
              <a:gd name="connsiteX32" fmla="*/ 2904013 w 12191999"/>
              <a:gd name="connsiteY32" fmla="*/ 6075195 h 6629400"/>
              <a:gd name="connsiteX33" fmla="*/ 3055794 w 12191999"/>
              <a:gd name="connsiteY33" fmla="*/ 5969946 h 6629400"/>
              <a:gd name="connsiteX34" fmla="*/ 2979192 w 12191999"/>
              <a:gd name="connsiteY34" fmla="*/ 5969946 h 6629400"/>
              <a:gd name="connsiteX35" fmla="*/ 2905292 w 12191999"/>
              <a:gd name="connsiteY35" fmla="*/ 6009671 h 6629400"/>
              <a:gd name="connsiteX36" fmla="*/ 2812812 w 12191999"/>
              <a:gd name="connsiteY36" fmla="*/ 5935281 h 6629400"/>
              <a:gd name="connsiteX37" fmla="*/ 3063565 w 12191999"/>
              <a:gd name="connsiteY37" fmla="*/ 5935281 h 6629400"/>
              <a:gd name="connsiteX38" fmla="*/ 3065848 w 12191999"/>
              <a:gd name="connsiteY38" fmla="*/ 5904819 h 6629400"/>
              <a:gd name="connsiteX39" fmla="*/ 2900809 w 12191999"/>
              <a:gd name="connsiteY39" fmla="*/ 5740778 h 6629400"/>
              <a:gd name="connsiteX40" fmla="*/ 2208349 w 12191999"/>
              <a:gd name="connsiteY40" fmla="*/ 5740778 h 6629400"/>
              <a:gd name="connsiteX41" fmla="*/ 2108099 w 12191999"/>
              <a:gd name="connsiteY41" fmla="*/ 5794573 h 6629400"/>
              <a:gd name="connsiteX42" fmla="*/ 2108099 w 12191999"/>
              <a:gd name="connsiteY42" fmla="*/ 5747636 h 6629400"/>
              <a:gd name="connsiteX43" fmla="*/ 2037632 w 12191999"/>
              <a:gd name="connsiteY43" fmla="*/ 5747636 h 6629400"/>
              <a:gd name="connsiteX44" fmla="*/ 2037632 w 12191999"/>
              <a:gd name="connsiteY44" fmla="*/ 6068337 h 6629400"/>
              <a:gd name="connsiteX45" fmla="*/ 2113041 w 12191999"/>
              <a:gd name="connsiteY45" fmla="*/ 6068337 h 6629400"/>
              <a:gd name="connsiteX46" fmla="*/ 2113041 w 12191999"/>
              <a:gd name="connsiteY46" fmla="*/ 5898463 h 6629400"/>
              <a:gd name="connsiteX47" fmla="*/ 2116581 w 12191999"/>
              <a:gd name="connsiteY47" fmla="*/ 5863150 h 6629400"/>
              <a:gd name="connsiteX48" fmla="*/ 2186293 w 12191999"/>
              <a:gd name="connsiteY48" fmla="*/ 5808477 h 6629400"/>
              <a:gd name="connsiteX49" fmla="*/ 2252442 w 12191999"/>
              <a:gd name="connsiteY49" fmla="*/ 5864739 h 6629400"/>
              <a:gd name="connsiteX50" fmla="*/ 2254915 w 12191999"/>
              <a:gd name="connsiteY50" fmla="*/ 5898400 h 6629400"/>
              <a:gd name="connsiteX51" fmla="*/ 2254915 w 12191999"/>
              <a:gd name="connsiteY51" fmla="*/ 6068337 h 6629400"/>
              <a:gd name="connsiteX52" fmla="*/ 2330323 w 12191999"/>
              <a:gd name="connsiteY52" fmla="*/ 6068337 h 6629400"/>
              <a:gd name="connsiteX53" fmla="*/ 2330323 w 12191999"/>
              <a:gd name="connsiteY53" fmla="*/ 5878559 h 6629400"/>
              <a:gd name="connsiteX54" fmla="*/ 2323200 w 12191999"/>
              <a:gd name="connsiteY54" fmla="*/ 5821586 h 6629400"/>
              <a:gd name="connsiteX55" fmla="*/ 2208349 w 12191999"/>
              <a:gd name="connsiteY55" fmla="*/ 5740778 h 6629400"/>
              <a:gd name="connsiteX56" fmla="*/ 1283861 w 12191999"/>
              <a:gd name="connsiteY56" fmla="*/ 5706344 h 6629400"/>
              <a:gd name="connsiteX57" fmla="*/ 1342282 w 12191999"/>
              <a:gd name="connsiteY57" fmla="*/ 5861917 h 6629400"/>
              <a:gd name="connsiteX58" fmla="*/ 1183317 w 12191999"/>
              <a:gd name="connsiteY58" fmla="*/ 5965849 h 6629400"/>
              <a:gd name="connsiteX59" fmla="*/ 1183317 w 12191999"/>
              <a:gd name="connsiteY59" fmla="*/ 5965807 h 6629400"/>
              <a:gd name="connsiteX60" fmla="*/ 2464508 w 12191999"/>
              <a:gd name="connsiteY60" fmla="*/ 5687966 h 6629400"/>
              <a:gd name="connsiteX61" fmla="*/ 2533967 w 12191999"/>
              <a:gd name="connsiteY61" fmla="*/ 5687966 h 6629400"/>
              <a:gd name="connsiteX62" fmla="*/ 2577453 w 12191999"/>
              <a:gd name="connsiteY62" fmla="*/ 5695116 h 6629400"/>
              <a:gd name="connsiteX63" fmla="*/ 2606465 w 12191999"/>
              <a:gd name="connsiteY63" fmla="*/ 5744333 h 6629400"/>
              <a:gd name="connsiteX64" fmla="*/ 2576426 w 12191999"/>
              <a:gd name="connsiteY64" fmla="*/ 5794156 h 6629400"/>
              <a:gd name="connsiteX65" fmla="*/ 2536627 w 12191999"/>
              <a:gd name="connsiteY65" fmla="*/ 5800742 h 6629400"/>
              <a:gd name="connsiteX66" fmla="*/ 2464549 w 12191999"/>
              <a:gd name="connsiteY66" fmla="*/ 5800742 h 6629400"/>
              <a:gd name="connsiteX67" fmla="*/ 1602441 w 12191999"/>
              <a:gd name="connsiteY67" fmla="*/ 5687966 h 6629400"/>
              <a:gd name="connsiteX68" fmla="*/ 1668821 w 12191999"/>
              <a:gd name="connsiteY68" fmla="*/ 5687966 h 6629400"/>
              <a:gd name="connsiteX69" fmla="*/ 1705415 w 12191999"/>
              <a:gd name="connsiteY69" fmla="*/ 5692524 h 6629400"/>
              <a:gd name="connsiteX70" fmla="*/ 1744397 w 12191999"/>
              <a:gd name="connsiteY70" fmla="*/ 5750271 h 6629400"/>
              <a:gd name="connsiteX71" fmla="*/ 1707447 w 12191999"/>
              <a:gd name="connsiteY71" fmla="*/ 5805738 h 6629400"/>
              <a:gd name="connsiteX72" fmla="*/ 1634866 w 12191999"/>
              <a:gd name="connsiteY72" fmla="*/ 5800052 h 6629400"/>
              <a:gd name="connsiteX73" fmla="*/ 1602441 w 12191999"/>
              <a:gd name="connsiteY73" fmla="*/ 5800553 h 6629400"/>
              <a:gd name="connsiteX74" fmla="*/ 906484 w 12191999"/>
              <a:gd name="connsiteY74" fmla="*/ 5645042 h 6629400"/>
              <a:gd name="connsiteX75" fmla="*/ 727808 w 12191999"/>
              <a:gd name="connsiteY75" fmla="*/ 5911154 h 6629400"/>
              <a:gd name="connsiteX76" fmla="*/ 790397 w 12191999"/>
              <a:gd name="connsiteY76" fmla="*/ 6112097 h 6629400"/>
              <a:gd name="connsiteX77" fmla="*/ 991392 w 12191999"/>
              <a:gd name="connsiteY77" fmla="*/ 5785714 h 6629400"/>
              <a:gd name="connsiteX78" fmla="*/ 906484 w 12191999"/>
              <a:gd name="connsiteY78" fmla="*/ 5645042 h 6629400"/>
              <a:gd name="connsiteX79" fmla="*/ 2387172 w 12191999"/>
              <a:gd name="connsiteY79" fmla="*/ 5617152 h 6629400"/>
              <a:gd name="connsiteX80" fmla="*/ 2387172 w 12191999"/>
              <a:gd name="connsiteY80" fmla="*/ 6068338 h 6629400"/>
              <a:gd name="connsiteX81" fmla="*/ 2547206 w 12191999"/>
              <a:gd name="connsiteY81" fmla="*/ 6068338 h 6629400"/>
              <a:gd name="connsiteX82" fmla="*/ 2619786 w 12191999"/>
              <a:gd name="connsiteY82" fmla="*/ 6058156 h 6629400"/>
              <a:gd name="connsiteX83" fmla="*/ 2710381 w 12191999"/>
              <a:gd name="connsiteY83" fmla="*/ 5936725 h 6629400"/>
              <a:gd name="connsiteX84" fmla="*/ 2640462 w 12191999"/>
              <a:gd name="connsiteY84" fmla="*/ 5827190 h 6629400"/>
              <a:gd name="connsiteX85" fmla="*/ 2683905 w 12191999"/>
              <a:gd name="connsiteY85" fmla="*/ 5738458 h 6629400"/>
              <a:gd name="connsiteX86" fmla="*/ 2593833 w 12191999"/>
              <a:gd name="connsiteY86" fmla="*/ 5623173 h 6629400"/>
              <a:gd name="connsiteX87" fmla="*/ 2530072 w 12191999"/>
              <a:gd name="connsiteY87" fmla="*/ 5617152 h 6629400"/>
              <a:gd name="connsiteX88" fmla="*/ 1894021 w 12191999"/>
              <a:gd name="connsiteY88" fmla="*/ 5617152 h 6629400"/>
              <a:gd name="connsiteX89" fmla="*/ 1894021 w 12191999"/>
              <a:gd name="connsiteY89" fmla="*/ 6068338 h 6629400"/>
              <a:gd name="connsiteX90" fmla="*/ 1972236 w 12191999"/>
              <a:gd name="connsiteY90" fmla="*/ 6068338 h 6629400"/>
              <a:gd name="connsiteX91" fmla="*/ 1972236 w 12191999"/>
              <a:gd name="connsiteY91" fmla="*/ 5617152 h 6629400"/>
              <a:gd name="connsiteX92" fmla="*/ 1248775 w 12191999"/>
              <a:gd name="connsiteY92" fmla="*/ 5617131 h 6629400"/>
              <a:gd name="connsiteX93" fmla="*/ 1064297 w 12191999"/>
              <a:gd name="connsiteY93" fmla="*/ 6068338 h 6629400"/>
              <a:gd name="connsiteX94" fmla="*/ 1139559 w 12191999"/>
              <a:gd name="connsiteY94" fmla="*/ 6068338 h 6629400"/>
              <a:gd name="connsiteX95" fmla="*/ 1363124 w 12191999"/>
              <a:gd name="connsiteY95" fmla="*/ 5917803 h 6629400"/>
              <a:gd name="connsiteX96" fmla="*/ 1419680 w 12191999"/>
              <a:gd name="connsiteY96" fmla="*/ 6068338 h 6629400"/>
              <a:gd name="connsiteX97" fmla="*/ 1505038 w 12191999"/>
              <a:gd name="connsiteY97" fmla="*/ 6068338 h 6629400"/>
              <a:gd name="connsiteX98" fmla="*/ 1433589 w 12191999"/>
              <a:gd name="connsiteY98" fmla="*/ 5893529 h 6629400"/>
              <a:gd name="connsiteX99" fmla="*/ 1525042 w 12191999"/>
              <a:gd name="connsiteY99" fmla="*/ 5873981 h 6629400"/>
              <a:gd name="connsiteX100" fmla="*/ 1525042 w 12191999"/>
              <a:gd name="connsiteY100" fmla="*/ 6068275 h 6629400"/>
              <a:gd name="connsiteX101" fmla="*/ 1563878 w 12191999"/>
              <a:gd name="connsiteY101" fmla="*/ 6068275 h 6629400"/>
              <a:gd name="connsiteX102" fmla="*/ 1700283 w 12191999"/>
              <a:gd name="connsiteY102" fmla="*/ 6068275 h 6629400"/>
              <a:gd name="connsiteX103" fmla="*/ 1848377 w 12191999"/>
              <a:gd name="connsiteY103" fmla="*/ 5936557 h 6629400"/>
              <a:gd name="connsiteX104" fmla="*/ 1777661 w 12191999"/>
              <a:gd name="connsiteY104" fmla="*/ 5827817 h 6629400"/>
              <a:gd name="connsiteX105" fmla="*/ 1821775 w 12191999"/>
              <a:gd name="connsiteY105" fmla="*/ 5738458 h 6629400"/>
              <a:gd name="connsiteX106" fmla="*/ 1731703 w 12191999"/>
              <a:gd name="connsiteY106" fmla="*/ 5623173 h 6629400"/>
              <a:gd name="connsiteX107" fmla="*/ 1667941 w 12191999"/>
              <a:gd name="connsiteY107" fmla="*/ 5617152 h 6629400"/>
              <a:gd name="connsiteX108" fmla="*/ 1525042 w 12191999"/>
              <a:gd name="connsiteY108" fmla="*/ 5617152 h 6629400"/>
              <a:gd name="connsiteX109" fmla="*/ 1525042 w 12191999"/>
              <a:gd name="connsiteY109" fmla="*/ 5807537 h 6629400"/>
              <a:gd name="connsiteX110" fmla="*/ 1409835 w 12191999"/>
              <a:gd name="connsiteY110" fmla="*/ 5835281 h 6629400"/>
              <a:gd name="connsiteX111" fmla="*/ 1320560 w 12191999"/>
              <a:gd name="connsiteY111" fmla="*/ 5617131 h 6629400"/>
              <a:gd name="connsiteX112" fmla="*/ 719852 w 12191999"/>
              <a:gd name="connsiteY112" fmla="*/ 5577930 h 6629400"/>
              <a:gd name="connsiteX113" fmla="*/ 460328 w 12191999"/>
              <a:gd name="connsiteY113" fmla="*/ 5801525 h 6629400"/>
              <a:gd name="connsiteX114" fmla="*/ 457197 w 12191999"/>
              <a:gd name="connsiteY114" fmla="*/ 5825328 h 6629400"/>
              <a:gd name="connsiteX115" fmla="*/ 522383 w 12191999"/>
              <a:gd name="connsiteY115" fmla="*/ 5827210 h 6629400"/>
              <a:gd name="connsiteX116" fmla="*/ 774645 w 12191999"/>
              <a:gd name="connsiteY116" fmla="*/ 5582006 h 6629400"/>
              <a:gd name="connsiteX117" fmla="*/ 719852 w 12191999"/>
              <a:gd name="connsiteY117" fmla="*/ 5577930 h 6629400"/>
              <a:gd name="connsiteX118" fmla="*/ 0 w 12191999"/>
              <a:gd name="connsiteY118" fmla="*/ 0 h 6629400"/>
              <a:gd name="connsiteX119" fmla="*/ 12191999 w 12191999"/>
              <a:gd name="connsiteY119" fmla="*/ 0 h 6629400"/>
              <a:gd name="connsiteX120" fmla="*/ 12191999 w 12191999"/>
              <a:gd name="connsiteY120" fmla="*/ 6629400 h 6629400"/>
              <a:gd name="connsiteX121" fmla="*/ 0 w 12191999"/>
              <a:gd name="connsiteY121" fmla="*/ 6629400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91999" h="6629400">
                <a:moveTo>
                  <a:pt x="460821" y="5898317"/>
                </a:moveTo>
                <a:cubicBezTo>
                  <a:pt x="481911" y="6011270"/>
                  <a:pt x="572155" y="6098622"/>
                  <a:pt x="685915" y="6116195"/>
                </a:cubicBezTo>
                <a:cubicBezTo>
                  <a:pt x="683003" y="6032711"/>
                  <a:pt x="615220" y="5948620"/>
                  <a:pt x="512601" y="5911907"/>
                </a:cubicBezTo>
                <a:cubicBezTo>
                  <a:pt x="495771" y="5905879"/>
                  <a:pt x="478445" y="5901332"/>
                  <a:pt x="460821" y="5898317"/>
                </a:cubicBezTo>
                <a:close/>
                <a:moveTo>
                  <a:pt x="2464549" y="5870301"/>
                </a:moveTo>
                <a:lnTo>
                  <a:pt x="2557701" y="5870301"/>
                </a:lnTo>
                <a:cubicBezTo>
                  <a:pt x="2565975" y="5870255"/>
                  <a:pt x="2574227" y="5871041"/>
                  <a:pt x="2582355" y="5872643"/>
                </a:cubicBezTo>
                <a:cubicBezTo>
                  <a:pt x="2618969" y="5880755"/>
                  <a:pt x="2633004" y="5909587"/>
                  <a:pt x="2633004" y="5933818"/>
                </a:cubicBezTo>
                <a:cubicBezTo>
                  <a:pt x="2633004" y="5965870"/>
                  <a:pt x="2612371" y="5987614"/>
                  <a:pt x="2581769" y="5994869"/>
                </a:cubicBezTo>
                <a:lnTo>
                  <a:pt x="2581810" y="5994869"/>
                </a:lnTo>
                <a:cubicBezTo>
                  <a:pt x="2571714" y="5996734"/>
                  <a:pt x="2561450" y="5997624"/>
                  <a:pt x="2551185" y="5997524"/>
                </a:cubicBezTo>
                <a:lnTo>
                  <a:pt x="2464549" y="5997524"/>
                </a:lnTo>
                <a:close/>
                <a:moveTo>
                  <a:pt x="1637003" y="5867144"/>
                </a:moveTo>
                <a:cubicBezTo>
                  <a:pt x="1721670" y="5868231"/>
                  <a:pt x="1770916" y="5892839"/>
                  <a:pt x="1770916" y="5936599"/>
                </a:cubicBezTo>
                <a:cubicBezTo>
                  <a:pt x="1770916" y="5975989"/>
                  <a:pt x="1735641" y="5997461"/>
                  <a:pt x="1695528" y="5997461"/>
                </a:cubicBezTo>
                <a:lnTo>
                  <a:pt x="1695528" y="5997398"/>
                </a:lnTo>
                <a:lnTo>
                  <a:pt x="1602441" y="5997398"/>
                </a:lnTo>
                <a:lnTo>
                  <a:pt x="1602441" y="5867771"/>
                </a:lnTo>
                <a:cubicBezTo>
                  <a:pt x="1614234" y="5867270"/>
                  <a:pt x="1625817" y="5867019"/>
                  <a:pt x="1637003" y="5867144"/>
                </a:cubicBezTo>
                <a:close/>
                <a:moveTo>
                  <a:pt x="2901500" y="5806261"/>
                </a:moveTo>
                <a:cubicBezTo>
                  <a:pt x="2949364" y="5806261"/>
                  <a:pt x="2985748" y="5837894"/>
                  <a:pt x="2991111" y="5882762"/>
                </a:cubicBezTo>
                <a:lnTo>
                  <a:pt x="2813042" y="5882762"/>
                </a:lnTo>
                <a:cubicBezTo>
                  <a:pt x="2818445" y="5836598"/>
                  <a:pt x="2855941" y="5806261"/>
                  <a:pt x="2901500" y="5806261"/>
                </a:cubicBezTo>
                <a:close/>
                <a:moveTo>
                  <a:pt x="3059481" y="5747636"/>
                </a:moveTo>
                <a:lnTo>
                  <a:pt x="3187089" y="6068338"/>
                </a:lnTo>
                <a:lnTo>
                  <a:pt x="3256611" y="6068338"/>
                </a:lnTo>
                <a:lnTo>
                  <a:pt x="3383967" y="5747636"/>
                </a:lnTo>
                <a:lnTo>
                  <a:pt x="3303154" y="5747636"/>
                </a:lnTo>
                <a:lnTo>
                  <a:pt x="3222719" y="5976741"/>
                </a:lnTo>
                <a:lnTo>
                  <a:pt x="3141090" y="5747636"/>
                </a:lnTo>
                <a:close/>
                <a:moveTo>
                  <a:pt x="2900809" y="5740778"/>
                </a:moveTo>
                <a:cubicBezTo>
                  <a:pt x="2809356" y="5740778"/>
                  <a:pt x="2738282" y="5814226"/>
                  <a:pt x="2738282" y="5910234"/>
                </a:cubicBezTo>
                <a:cubicBezTo>
                  <a:pt x="2738282" y="5998840"/>
                  <a:pt x="2808266" y="6075195"/>
                  <a:pt x="2904013" y="6075195"/>
                </a:cubicBezTo>
                <a:cubicBezTo>
                  <a:pt x="2973955" y="6075195"/>
                  <a:pt x="3028123" y="6035032"/>
                  <a:pt x="3055794" y="5969946"/>
                </a:cubicBezTo>
                <a:lnTo>
                  <a:pt x="2979192" y="5969946"/>
                </a:lnTo>
                <a:cubicBezTo>
                  <a:pt x="2961932" y="5995725"/>
                  <a:pt x="2938805" y="6009671"/>
                  <a:pt x="2905292" y="6009671"/>
                </a:cubicBezTo>
                <a:cubicBezTo>
                  <a:pt x="2855376" y="6009671"/>
                  <a:pt x="2822720" y="5980400"/>
                  <a:pt x="2812812" y="5935281"/>
                </a:cubicBezTo>
                <a:lnTo>
                  <a:pt x="3063565" y="5935281"/>
                </a:lnTo>
                <a:cubicBezTo>
                  <a:pt x="3065325" y="5925227"/>
                  <a:pt x="3066099" y="5915024"/>
                  <a:pt x="3065848" y="5904819"/>
                </a:cubicBezTo>
                <a:cubicBezTo>
                  <a:pt x="3065074" y="5818638"/>
                  <a:pt x="2998819" y="5740778"/>
                  <a:pt x="2900809" y="5740778"/>
                </a:cubicBezTo>
                <a:close/>
                <a:moveTo>
                  <a:pt x="2208349" y="5740778"/>
                </a:moveTo>
                <a:cubicBezTo>
                  <a:pt x="2169408" y="5740778"/>
                  <a:pt x="2132145" y="5755413"/>
                  <a:pt x="2108099" y="5794573"/>
                </a:cubicBezTo>
                <a:lnTo>
                  <a:pt x="2108099" y="5747636"/>
                </a:lnTo>
                <a:lnTo>
                  <a:pt x="2037632" y="5747636"/>
                </a:lnTo>
                <a:lnTo>
                  <a:pt x="2037632" y="6068337"/>
                </a:lnTo>
                <a:lnTo>
                  <a:pt x="2113041" y="6068337"/>
                </a:lnTo>
                <a:lnTo>
                  <a:pt x="2113041" y="5898463"/>
                </a:lnTo>
                <a:cubicBezTo>
                  <a:pt x="2112850" y="5886596"/>
                  <a:pt x="2114036" y="5874746"/>
                  <a:pt x="2116581" y="5863150"/>
                </a:cubicBezTo>
                <a:cubicBezTo>
                  <a:pt x="2125253" y="5828569"/>
                  <a:pt x="2149950" y="5808477"/>
                  <a:pt x="2186293" y="5808477"/>
                </a:cubicBezTo>
                <a:cubicBezTo>
                  <a:pt x="2223850" y="5808477"/>
                  <a:pt x="2245488" y="5827294"/>
                  <a:pt x="2252442" y="5864739"/>
                </a:cubicBezTo>
                <a:cubicBezTo>
                  <a:pt x="2254209" y="5875870"/>
                  <a:pt x="2255036" y="5887131"/>
                  <a:pt x="2254915" y="5898400"/>
                </a:cubicBezTo>
                <a:lnTo>
                  <a:pt x="2254915" y="6068337"/>
                </a:lnTo>
                <a:lnTo>
                  <a:pt x="2330323" y="6068337"/>
                </a:lnTo>
                <a:lnTo>
                  <a:pt x="2330323" y="5878559"/>
                </a:lnTo>
                <a:cubicBezTo>
                  <a:pt x="2330323" y="5857254"/>
                  <a:pt x="2328228" y="5838019"/>
                  <a:pt x="2323200" y="5821586"/>
                </a:cubicBezTo>
                <a:cubicBezTo>
                  <a:pt x="2306800" y="5767080"/>
                  <a:pt x="2263062" y="5740778"/>
                  <a:pt x="2208349" y="5740778"/>
                </a:cubicBezTo>
                <a:close/>
                <a:moveTo>
                  <a:pt x="1283861" y="5706344"/>
                </a:moveTo>
                <a:lnTo>
                  <a:pt x="1342282" y="5861917"/>
                </a:lnTo>
                <a:cubicBezTo>
                  <a:pt x="1281725" y="5889620"/>
                  <a:pt x="1227849" y="5925121"/>
                  <a:pt x="1183317" y="5965849"/>
                </a:cubicBezTo>
                <a:lnTo>
                  <a:pt x="1183317" y="5965807"/>
                </a:lnTo>
                <a:close/>
                <a:moveTo>
                  <a:pt x="2464508" y="5687966"/>
                </a:moveTo>
                <a:lnTo>
                  <a:pt x="2533967" y="5687966"/>
                </a:lnTo>
                <a:cubicBezTo>
                  <a:pt x="2549803" y="5687966"/>
                  <a:pt x="2566645" y="5690057"/>
                  <a:pt x="2577453" y="5695116"/>
                </a:cubicBezTo>
                <a:cubicBezTo>
                  <a:pt x="2596306" y="5703793"/>
                  <a:pt x="2606465" y="5719996"/>
                  <a:pt x="2606465" y="5744333"/>
                </a:cubicBezTo>
                <a:cubicBezTo>
                  <a:pt x="2606465" y="5768669"/>
                  <a:pt x="2595634" y="5785521"/>
                  <a:pt x="2576426" y="5794156"/>
                </a:cubicBezTo>
                <a:cubicBezTo>
                  <a:pt x="2566812" y="5798463"/>
                  <a:pt x="2552777" y="5800742"/>
                  <a:pt x="2536627" y="5800742"/>
                </a:cubicBezTo>
                <a:lnTo>
                  <a:pt x="2464549" y="5800742"/>
                </a:lnTo>
                <a:close/>
                <a:moveTo>
                  <a:pt x="1602441" y="5687966"/>
                </a:moveTo>
                <a:lnTo>
                  <a:pt x="1668821" y="5687966"/>
                </a:lnTo>
                <a:cubicBezTo>
                  <a:pt x="1683987" y="5687966"/>
                  <a:pt x="1696701" y="5689680"/>
                  <a:pt x="1705415" y="5692524"/>
                </a:cubicBezTo>
                <a:cubicBezTo>
                  <a:pt x="1730551" y="5700740"/>
                  <a:pt x="1744397" y="5719704"/>
                  <a:pt x="1744397" y="5750271"/>
                </a:cubicBezTo>
                <a:cubicBezTo>
                  <a:pt x="1744397" y="5778579"/>
                  <a:pt x="1730111" y="5797187"/>
                  <a:pt x="1707447" y="5805738"/>
                </a:cubicBezTo>
                <a:cubicBezTo>
                  <a:pt x="1683455" y="5801825"/>
                  <a:pt x="1659177" y="5799922"/>
                  <a:pt x="1634866" y="5800052"/>
                </a:cubicBezTo>
                <a:cubicBezTo>
                  <a:pt x="1624770" y="5800052"/>
                  <a:pt x="1613668" y="5800198"/>
                  <a:pt x="1602441" y="5800553"/>
                </a:cubicBezTo>
                <a:close/>
                <a:moveTo>
                  <a:pt x="906484" y="5645042"/>
                </a:moveTo>
                <a:cubicBezTo>
                  <a:pt x="801931" y="5693621"/>
                  <a:pt x="733081" y="5796162"/>
                  <a:pt x="727808" y="5911154"/>
                </a:cubicBezTo>
                <a:cubicBezTo>
                  <a:pt x="724373" y="5983394"/>
                  <a:pt x="746531" y="6054536"/>
                  <a:pt x="790397" y="6112097"/>
                </a:cubicBezTo>
                <a:cubicBezTo>
                  <a:pt x="936197" y="6077367"/>
                  <a:pt x="1026185" y="5931242"/>
                  <a:pt x="991392" y="5785714"/>
                </a:cubicBezTo>
                <a:cubicBezTo>
                  <a:pt x="978355" y="5731184"/>
                  <a:pt x="948688" y="5682034"/>
                  <a:pt x="906484" y="5645042"/>
                </a:cubicBezTo>
                <a:close/>
                <a:moveTo>
                  <a:pt x="2387172" y="5617152"/>
                </a:moveTo>
                <a:lnTo>
                  <a:pt x="2387172" y="6068338"/>
                </a:lnTo>
                <a:lnTo>
                  <a:pt x="2547206" y="6068338"/>
                </a:lnTo>
                <a:cubicBezTo>
                  <a:pt x="2578395" y="6068338"/>
                  <a:pt x="2599301" y="6065369"/>
                  <a:pt x="2619786" y="6058156"/>
                </a:cubicBezTo>
                <a:cubicBezTo>
                  <a:pt x="2673411" y="6039339"/>
                  <a:pt x="2710381" y="5997712"/>
                  <a:pt x="2710381" y="5936725"/>
                </a:cubicBezTo>
                <a:cubicBezTo>
                  <a:pt x="2710381" y="5885815"/>
                  <a:pt x="2686145" y="5849624"/>
                  <a:pt x="2640462" y="5827190"/>
                </a:cubicBezTo>
                <a:cubicBezTo>
                  <a:pt x="2671044" y="5803752"/>
                  <a:pt x="2683905" y="5776865"/>
                  <a:pt x="2683905" y="5738458"/>
                </a:cubicBezTo>
                <a:cubicBezTo>
                  <a:pt x="2683905" y="5680962"/>
                  <a:pt x="2648296" y="5637871"/>
                  <a:pt x="2593833" y="5623173"/>
                </a:cubicBezTo>
                <a:cubicBezTo>
                  <a:pt x="2579716" y="5619389"/>
                  <a:pt x="2556779" y="5617152"/>
                  <a:pt x="2530072" y="5617152"/>
                </a:cubicBezTo>
                <a:close/>
                <a:moveTo>
                  <a:pt x="1894021" y="5617152"/>
                </a:moveTo>
                <a:lnTo>
                  <a:pt x="1894021" y="6068338"/>
                </a:lnTo>
                <a:lnTo>
                  <a:pt x="1972236" y="6068338"/>
                </a:lnTo>
                <a:lnTo>
                  <a:pt x="1972236" y="5617152"/>
                </a:lnTo>
                <a:close/>
                <a:moveTo>
                  <a:pt x="1248775" y="5617131"/>
                </a:moveTo>
                <a:lnTo>
                  <a:pt x="1064297" y="6068338"/>
                </a:lnTo>
                <a:lnTo>
                  <a:pt x="1139559" y="6068338"/>
                </a:lnTo>
                <a:cubicBezTo>
                  <a:pt x="1204620" y="5999698"/>
                  <a:pt x="1282269" y="5950440"/>
                  <a:pt x="1363124" y="5917803"/>
                </a:cubicBezTo>
                <a:lnTo>
                  <a:pt x="1419680" y="6068338"/>
                </a:lnTo>
                <a:lnTo>
                  <a:pt x="1505038" y="6068338"/>
                </a:lnTo>
                <a:lnTo>
                  <a:pt x="1433589" y="5893529"/>
                </a:lnTo>
                <a:cubicBezTo>
                  <a:pt x="1463608" y="5885008"/>
                  <a:pt x="1494158" y="5878478"/>
                  <a:pt x="1525042" y="5873981"/>
                </a:cubicBezTo>
                <a:lnTo>
                  <a:pt x="1525042" y="6068275"/>
                </a:lnTo>
                <a:lnTo>
                  <a:pt x="1563878" y="6068275"/>
                </a:lnTo>
                <a:lnTo>
                  <a:pt x="1700283" y="6068275"/>
                </a:lnTo>
                <a:cubicBezTo>
                  <a:pt x="1796638" y="6068275"/>
                  <a:pt x="1848377" y="6011825"/>
                  <a:pt x="1848377" y="5936557"/>
                </a:cubicBezTo>
                <a:cubicBezTo>
                  <a:pt x="1848377" y="5891104"/>
                  <a:pt x="1825733" y="5852321"/>
                  <a:pt x="1777661" y="5827817"/>
                </a:cubicBezTo>
                <a:cubicBezTo>
                  <a:pt x="1810254" y="5804024"/>
                  <a:pt x="1821775" y="5768460"/>
                  <a:pt x="1821775" y="5738458"/>
                </a:cubicBezTo>
                <a:cubicBezTo>
                  <a:pt x="1821775" y="5680962"/>
                  <a:pt x="1786165" y="5637871"/>
                  <a:pt x="1731703" y="5623173"/>
                </a:cubicBezTo>
                <a:cubicBezTo>
                  <a:pt x="1717585" y="5619389"/>
                  <a:pt x="1694648" y="5617152"/>
                  <a:pt x="1667941" y="5617152"/>
                </a:cubicBezTo>
                <a:lnTo>
                  <a:pt x="1525042" y="5617152"/>
                </a:lnTo>
                <a:lnTo>
                  <a:pt x="1525042" y="5807537"/>
                </a:lnTo>
                <a:cubicBezTo>
                  <a:pt x="1485912" y="5813460"/>
                  <a:pt x="1447368" y="5822743"/>
                  <a:pt x="1409835" y="5835281"/>
                </a:cubicBezTo>
                <a:lnTo>
                  <a:pt x="1320560" y="5617131"/>
                </a:lnTo>
                <a:close/>
                <a:moveTo>
                  <a:pt x="719852" y="5577930"/>
                </a:moveTo>
                <a:cubicBezTo>
                  <a:pt x="593728" y="5581326"/>
                  <a:pt x="483134" y="5672678"/>
                  <a:pt x="460328" y="5801525"/>
                </a:cubicBezTo>
                <a:cubicBezTo>
                  <a:pt x="458932" y="5809409"/>
                  <a:pt x="457887" y="5817352"/>
                  <a:pt x="457197" y="5825328"/>
                </a:cubicBezTo>
                <a:cubicBezTo>
                  <a:pt x="478780" y="5828466"/>
                  <a:pt x="500655" y="5829098"/>
                  <a:pt x="522383" y="5827210"/>
                </a:cubicBezTo>
                <a:cubicBezTo>
                  <a:pt x="657825" y="5815418"/>
                  <a:pt x="762077" y="5710086"/>
                  <a:pt x="774645" y="5582006"/>
                </a:cubicBezTo>
                <a:cubicBezTo>
                  <a:pt x="756204" y="5578754"/>
                  <a:pt x="737870" y="5577444"/>
                  <a:pt x="719852" y="5577930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629400"/>
                </a:lnTo>
                <a:lnTo>
                  <a:pt x="0" y="6629400"/>
                </a:lnTo>
                <a:close/>
              </a:path>
            </a:pathLst>
          </a:custGeom>
          <a:pattFill prst="pct2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>
              <a:spcAft>
                <a:spcPts val="0"/>
              </a:spcAft>
              <a:defRPr sz="1200"/>
            </a:lvl1pPr>
          </a:lstStyle>
          <a:p>
            <a:r>
              <a:rPr lang="en-US"/>
              <a:t>                                                                                                                                                                                                Insert background image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281CD-A54D-3442-B2F6-DCC9053593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652584"/>
            <a:ext cx="6204930" cy="184944"/>
          </a:xfrm>
        </p:spPr>
        <p:txBody>
          <a:bodyPr rIns="0" anchor="b"/>
          <a:lstStyle>
            <a:lvl1pPr algn="l">
              <a:defRPr lang="en-US" sz="1200" b="1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444DE9C-F571-BB4C-9C1C-7332F4140B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830815"/>
            <a:ext cx="6204928" cy="184944"/>
          </a:xfrm>
        </p:spPr>
        <p:txBody>
          <a:bodyPr rIns="0" anchor="b"/>
          <a:lstStyle>
            <a:lvl1pPr algn="l">
              <a:defRPr lang="en-US" sz="12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r">
              <a:defRPr lang="en-US" sz="1200" b="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r">
              <a:defRPr lang="en-US" sz="12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B3CE5-5669-E845-98B1-856DE736BC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53235"/>
            <a:ext cx="6204930" cy="2097587"/>
          </a:xfrm>
        </p:spPr>
        <p:txBody>
          <a:bodyPr rIns="0" anchor="b"/>
          <a:lstStyle>
            <a:lvl1pPr algn="l">
              <a:lnSpc>
                <a:spcPct val="80000"/>
              </a:lnSpc>
              <a:defRPr kumimoji="0" lang="en-US" sz="5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Two or Three-Line Presentation 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3779A-984C-E740-9DAC-1101DA3886FD}"/>
              </a:ext>
            </a:extLst>
          </p:cNvPr>
          <p:cNvSpPr/>
          <p:nvPr userDrawn="1"/>
        </p:nvSpPr>
        <p:spPr>
          <a:xfrm>
            <a:off x="0" y="0"/>
            <a:ext cx="12192000" cy="236837"/>
          </a:xfrm>
          <a:prstGeom prst="rect">
            <a:avLst/>
          </a:prstGeom>
          <a:gradFill>
            <a:gsLst>
              <a:gs pos="0">
                <a:srgbClr val="D1A33C"/>
              </a:gs>
              <a:gs pos="100000">
                <a:srgbClr val="F2D71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E2584F-816B-764D-8511-C8F9AD193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199" y="5805378"/>
            <a:ext cx="2926265" cy="5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26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image" Target="../media/image14.emf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681039"/>
            <a:ext cx="11418886" cy="801442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913" y="2091021"/>
            <a:ext cx="11418886" cy="3776380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6039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51" r:id="rId2"/>
    <p:sldLayoutId id="2147483752" r:id="rId3"/>
    <p:sldLayoutId id="2147483717" r:id="rId4"/>
    <p:sldLayoutId id="2147483718" r:id="rId5"/>
    <p:sldLayoutId id="2147483719" r:id="rId6"/>
    <p:sldLayoutId id="2147483720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22" r:id="rId13"/>
    <p:sldLayoutId id="2147483723" r:id="rId14"/>
    <p:sldLayoutId id="2147483753" r:id="rId15"/>
    <p:sldLayoutId id="2147483754" r:id="rId16"/>
    <p:sldLayoutId id="2147483755" r:id="rId17"/>
    <p:sldLayoutId id="2147483727" r:id="rId18"/>
    <p:sldLayoutId id="2147483730" r:id="rId19"/>
    <p:sldLayoutId id="2147483731" r:id="rId20"/>
    <p:sldLayoutId id="2147484560" r:id="rId21"/>
    <p:sldLayoutId id="2147484561" r:id="rId22"/>
    <p:sldLayoutId id="2147483737" r:id="rId23"/>
    <p:sldLayoutId id="2147484563" r:id="rId24"/>
    <p:sldLayoutId id="2147484564" r:id="rId25"/>
    <p:sldLayoutId id="2147484562" r:id="rId26"/>
    <p:sldLayoutId id="2147484565" r:id="rId27"/>
    <p:sldLayoutId id="2147483750" r:id="rId28"/>
    <p:sldLayoutId id="2147483738" r:id="rId29"/>
    <p:sldLayoutId id="2147483739" r:id="rId30"/>
    <p:sldLayoutId id="2147483740" r:id="rId31"/>
    <p:sldLayoutId id="2147484558" r:id="rId32"/>
    <p:sldLayoutId id="2147483742" r:id="rId33"/>
    <p:sldLayoutId id="2147483743" r:id="rId34"/>
    <p:sldLayoutId id="2147484559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800" b="1" i="0" u="none" strike="noStrike" kern="1200" cap="none" spc="0" normalizeH="0" baseline="0" dirty="0">
          <a:ln>
            <a:noFill/>
          </a:ln>
          <a:solidFill>
            <a:schemeClr val="tx1"/>
          </a:solidFill>
          <a:effectLst/>
          <a:uLnTx/>
          <a:uFillTx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lang="en-US" sz="2400" b="0" kern="1200" baseline="0" dirty="0">
          <a:solidFill>
            <a:srgbClr val="000000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Arial" panose="020B0604020202020204" pitchFamily="34" charset="0"/>
        <a:buChar char="•"/>
        <a:defRPr lang="en-US" sz="2100" kern="1200" dirty="0">
          <a:solidFill>
            <a:srgbClr val="000000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System Font Regular"/>
        <a:buChar char="⎻"/>
        <a:defRPr lang="en-US" sz="1800" kern="1200" dirty="0">
          <a:solidFill>
            <a:srgbClr val="000000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2"/>
        </a:buClr>
        <a:buFont typeface="Wingdings" pitchFamily="2" charset="2"/>
        <a:buChar char="§"/>
        <a:defRPr lang="en-US" sz="1500" kern="1200" dirty="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80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4560" userDrawn="1">
          <p15:clr>
            <a:srgbClr val="F26B43"/>
          </p15:clr>
        </p15:guide>
        <p15:guide id="10" orient="horz" pos="16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D46D082-FAD9-4305-82E5-8F0EAFDB4C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3715804140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473" imgH="473" progId="TCLayout.ActiveDocument.1">
                  <p:embed/>
                </p:oleObj>
              </mc:Choice>
              <mc:Fallback>
                <p:oleObj name="think-cell Slide" r:id="rId30" imgW="473" imgH="47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D46D082-FAD9-4305-82E5-8F0EAFDB4C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78CD3-4E55-BF44-AB50-E277C054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37" y="757536"/>
            <a:ext cx="11222355" cy="801443"/>
          </a:xfrm>
          <a:prstGeom prst="rect">
            <a:avLst/>
          </a:prstGeom>
        </p:spPr>
        <p:txBody>
          <a:bodyPr vert="horz" lIns="0" tIns="0" rIns="91440" bIns="0" rtlCol="0" anchor="t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ABEFD-A0EC-D24C-A285-5F2DEC7ED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37" y="2555824"/>
            <a:ext cx="11222355" cy="3502077"/>
          </a:xfrm>
          <a:prstGeom prst="rect">
            <a:avLst/>
          </a:prstGeom>
        </p:spPr>
        <p:txBody>
          <a:bodyPr vert="horz" lIns="0" tIns="0" rIns="9144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BD6A1-8BAB-B14D-88E2-C597CB825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1" y="6356351"/>
            <a:ext cx="54874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696A-2614-174D-B7E6-C777DDB95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3405" y="6356351"/>
            <a:ext cx="529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11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99E61589-955B-3549-AD19-CD847E067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2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71" r:id="rId25"/>
    <p:sldLayoutId id="2147484236" r:id="rId26"/>
    <p:sldLayoutId id="2147484237" r:id="rId27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0" lang="en-US" sz="3000" b="0" i="0" u="none" strike="noStrike" kern="1200" cap="none" spc="0" normalizeH="0" baseline="0" dirty="0">
          <a:ln>
            <a:noFill/>
          </a:ln>
          <a:solidFill>
            <a:srgbClr val="000000"/>
          </a:solidFill>
          <a:effectLst/>
          <a:uLnTx/>
          <a:uFillTx/>
          <a:latin typeface="Arial" panose="020B0604020202020204"/>
          <a:ea typeface="+mj-ea"/>
          <a:cs typeface="Arial" panose="020B0604020202020204" pitchFamily="34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spcAft>
          <a:spcPts val="3600"/>
        </a:spcAft>
        <a:buFont typeface="Arial" panose="020B0604020202020204" pitchFamily="34" charset="0"/>
        <a:buNone/>
        <a:defRPr sz="25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-228594" algn="l" defTabSz="914377" rtl="0" eaLnBrk="1" latinLnBrk="0" hangingPunct="1">
        <a:lnSpc>
          <a:spcPct val="90000"/>
        </a:lnSpc>
        <a:spcBef>
          <a:spcPts val="500"/>
        </a:spcBef>
        <a:spcAft>
          <a:spcPts val="3400"/>
        </a:spcAft>
        <a:buClr>
          <a:schemeClr val="accent2"/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90000"/>
        </a:lnSpc>
        <a:spcBef>
          <a:spcPts val="500"/>
        </a:spcBef>
        <a:spcAft>
          <a:spcPts val="2400"/>
        </a:spcAft>
        <a:buClr>
          <a:schemeClr val="accent2"/>
        </a:buClr>
        <a:buFont typeface="System Font Regular"/>
        <a:buChar char="⎻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71" indent="-228594" algn="l" defTabSz="914377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5120" userDrawn="1">
          <p15:clr>
            <a:srgbClr val="F26B43"/>
          </p15:clr>
        </p15:guide>
        <p15:guide id="3" orient="horz" pos="640" userDrawn="1">
          <p15:clr>
            <a:srgbClr val="F26B43"/>
          </p15:clr>
        </p15:guide>
        <p15:guide id="4" orient="horz" pos="5088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7" pos="9728" userDrawn="1">
          <p15:clr>
            <a:srgbClr val="F26B43"/>
          </p15:clr>
        </p15:guide>
        <p15:guide id="8" pos="4160" userDrawn="1">
          <p15:clr>
            <a:srgbClr val="F26B43"/>
          </p15:clr>
        </p15:guide>
        <p15:guide id="9" pos="6080" userDrawn="1">
          <p15:clr>
            <a:srgbClr val="F26B43"/>
          </p15:clr>
        </p15:guide>
        <p15:guide id="10" orient="horz" pos="2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48AEA-5083-458D-8A8E-89A5442AF7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9E61589-955B-3549-AD19-CD847E0672F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05E452D-2C67-4955-B822-FAEDCD597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28" y="333489"/>
            <a:ext cx="830977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Watch Tower Solution Building Lifecycle </a:t>
            </a:r>
            <a:endParaRPr lang="en-US" altLang="en-US" sz="2000" dirty="0">
              <a:solidFill>
                <a:srgbClr val="000000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Balancing Flexibility, Scalability, and Accuracy in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Innovative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Analytics Solution Methodology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196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5638C6-206D-7B92-8CFD-4533D91F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32" y="509649"/>
            <a:ext cx="11789936" cy="6085128"/>
          </a:xfrm>
          <a:prstGeom prst="rect">
            <a:avLst/>
          </a:prstGeom>
        </p:spPr>
      </p:pic>
      <p:sp>
        <p:nvSpPr>
          <p:cNvPr id="9" name="Rectangle: Top Corners Snipped 8">
            <a:extLst>
              <a:ext uri="{FF2B5EF4-FFF2-40B4-BE49-F238E27FC236}">
                <a16:creationId xmlns:a16="http://schemas.microsoft.com/office/drawing/2014/main" id="{83AD4597-F25B-6940-E903-09F6EDD06001}"/>
              </a:ext>
            </a:extLst>
          </p:cNvPr>
          <p:cNvSpPr/>
          <p:nvPr/>
        </p:nvSpPr>
        <p:spPr>
          <a:xfrm rot="16354213">
            <a:off x="4912152" y="3479273"/>
            <a:ext cx="1904215" cy="1469013"/>
          </a:xfrm>
          <a:prstGeom prst="snip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Snipped 9">
            <a:extLst>
              <a:ext uri="{FF2B5EF4-FFF2-40B4-BE49-F238E27FC236}">
                <a16:creationId xmlns:a16="http://schemas.microsoft.com/office/drawing/2014/main" id="{6048F945-D9E8-6334-010C-078CB5EF1FA7}"/>
              </a:ext>
            </a:extLst>
          </p:cNvPr>
          <p:cNvSpPr/>
          <p:nvPr/>
        </p:nvSpPr>
        <p:spPr>
          <a:xfrm rot="5555496">
            <a:off x="6924552" y="2473970"/>
            <a:ext cx="2855189" cy="2903456"/>
          </a:xfrm>
          <a:prstGeom prst="snip2Same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0977E9-ECAC-49F3-7343-8652A133D7F3}"/>
              </a:ext>
            </a:extLst>
          </p:cNvPr>
          <p:cNvSpPr txBox="1"/>
          <p:nvPr/>
        </p:nvSpPr>
        <p:spPr>
          <a:xfrm>
            <a:off x="5218194" y="3429000"/>
            <a:ext cx="15529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Patient ID: ABC  Model prediction: </a:t>
            </a:r>
            <a:r>
              <a:rPr lang="en-US" sz="1200" b="1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Malignant</a:t>
            </a:r>
            <a:r>
              <a:rPr lang="en-US" sz="12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(80%) </a:t>
            </a:r>
          </a:p>
          <a:p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Top 5 variables: [radius worst,  area worst, compactness se, concavity worst, concavity se]</a:t>
            </a:r>
            <a:endParaRPr lang="en-US" sz="12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5ACE7-1B1C-F6AD-BF3E-6EA428F574EA}"/>
              </a:ext>
            </a:extLst>
          </p:cNvPr>
          <p:cNvSpPr txBox="1"/>
          <p:nvPr/>
        </p:nvSpPr>
        <p:spPr>
          <a:xfrm>
            <a:off x="6900418" y="2679203"/>
            <a:ext cx="29034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Patient ID: ABC  Model prediction: </a:t>
            </a:r>
            <a:r>
              <a:rPr lang="en-US" sz="1200" b="1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Malignant</a:t>
            </a:r>
            <a:r>
              <a:rPr lang="en-US" sz="12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(80%) </a:t>
            </a:r>
          </a:p>
          <a:p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For Patient ABC, the higher chances(80%) of malignancy of cancer is primarily caused by factors such as </a:t>
            </a:r>
            <a:r>
              <a:rPr lang="en-US" sz="1200" b="1" dirty="0">
                <a:solidFill>
                  <a:schemeClr val="accent6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larger variations and complexities in the length and boundary of the tumor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as well as more </a:t>
            </a:r>
            <a:r>
              <a:rPr lang="en-US" sz="1200" dirty="0">
                <a:solidFill>
                  <a:schemeClr val="accent6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severe concave portions and higher standard deviations of gray-scale values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Additionally, </a:t>
            </a:r>
            <a:r>
              <a:rPr lang="en-US" sz="1200" dirty="0">
                <a:solidFill>
                  <a:schemeClr val="accent6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larger sizes and distances from the center to points on the perimeter of the tumor contribute to the malignancy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193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142"/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143"/>
  <p:tag name="THINKCELLSHAPEDONOTDELETE" val="tB3RJH83yToq1ZTmAZbQSt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32144"/>
</p:tagLst>
</file>

<file path=ppt/theme/theme1.xml><?xml version="1.0" encoding="utf-8"?>
<a:theme xmlns:a="http://schemas.openxmlformats.org/drawingml/2006/main" name="Anheuser-Busch Custom Template">
  <a:themeElements>
    <a:clrScheme name="Anheuser-Busch Color Palette 2">
      <a:dk1>
        <a:srgbClr val="010101"/>
      </a:dk1>
      <a:lt1>
        <a:srgbClr val="FFFFFF"/>
      </a:lt1>
      <a:dk2>
        <a:srgbClr val="D3A238"/>
      </a:dk2>
      <a:lt2>
        <a:srgbClr val="F2F2F2"/>
      </a:lt2>
      <a:accent1>
        <a:srgbClr val="F5DF02"/>
      </a:accent1>
      <a:accent2>
        <a:srgbClr val="E3C120"/>
      </a:accent2>
      <a:accent3>
        <a:srgbClr val="274F31"/>
      </a:accent3>
      <a:accent4>
        <a:srgbClr val="284F6D"/>
      </a:accent4>
      <a:accent5>
        <a:srgbClr val="4F4566"/>
      </a:accent5>
      <a:accent6>
        <a:srgbClr val="77312C"/>
      </a:accent6>
      <a:hlink>
        <a:srgbClr val="594B32"/>
      </a:hlink>
      <a:folHlink>
        <a:srgbClr val="4D4D4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BInBev Custom Template">
  <a:themeElements>
    <a:clrScheme name="ABInBev Custom Color Palette 1">
      <a:dk1>
        <a:srgbClr val="010101"/>
      </a:dk1>
      <a:lt1>
        <a:srgbClr val="FFFFFF"/>
      </a:lt1>
      <a:dk2>
        <a:srgbClr val="D1A33C"/>
      </a:dk2>
      <a:lt2>
        <a:srgbClr val="F2F2F2"/>
      </a:lt2>
      <a:accent1>
        <a:srgbClr val="F2D713"/>
      </a:accent1>
      <a:accent2>
        <a:srgbClr val="E2BC23"/>
      </a:accent2>
      <a:accent3>
        <a:srgbClr val="D1A33C"/>
      </a:accent3>
      <a:accent4>
        <a:srgbClr val="A87E2C"/>
      </a:accent4>
      <a:accent5>
        <a:srgbClr val="808080"/>
      </a:accent5>
      <a:accent6>
        <a:srgbClr val="424242"/>
      </a:accent6>
      <a:hlink>
        <a:srgbClr val="005392"/>
      </a:hlink>
      <a:folHlink>
        <a:srgbClr val="01010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99A3C3FE435D46BA175B1A1ACAD7D7" ma:contentTypeVersion="6" ma:contentTypeDescription="Create a new document." ma:contentTypeScope="" ma:versionID="f6071b8d1f4cff4c9ed9526e0b204034">
  <xsd:schema xmlns:xsd="http://www.w3.org/2001/XMLSchema" xmlns:xs="http://www.w3.org/2001/XMLSchema" xmlns:p="http://schemas.microsoft.com/office/2006/metadata/properties" xmlns:ns2="16899e29-5f9b-4e4a-815a-bb3d62f474c6" xmlns:ns3="223c3a84-6be9-47e2-b802-070850310ceb" targetNamespace="http://schemas.microsoft.com/office/2006/metadata/properties" ma:root="true" ma:fieldsID="6b342e4cfdfc126dc3ae76cfc9ac31cf" ns2:_="" ns3:_="">
    <xsd:import namespace="16899e29-5f9b-4e4a-815a-bb3d62f474c6"/>
    <xsd:import namespace="223c3a84-6be9-47e2-b802-070850310c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9e29-5f9b-4e4a-815a-bb3d62f474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3c3a84-6be9-47e2-b802-070850310c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CC880F-4820-4C2A-A9BD-2B0B14C7177E}">
  <ds:schemaRefs>
    <ds:schemaRef ds:uri="16899e29-5f9b-4e4a-815a-bb3d62f474c6"/>
    <ds:schemaRef ds:uri="223c3a84-6be9-47e2-b802-070850310c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E0DDCB9-CA82-4FA5-BDCA-D19AEB3FBB87}">
  <ds:schemaRefs>
    <ds:schemaRef ds:uri="d435262a-6827-4f46-b423-5b1051f236b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54A13EA-FFC4-4338-B9B9-BA319D5CAE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131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2" baseType="lpstr">
      <vt:lpstr>Arial</vt:lpstr>
      <vt:lpstr>Calibri</vt:lpstr>
      <vt:lpstr>Franklin Gothic Book</vt:lpstr>
      <vt:lpstr>Franklin Gothic Medium</vt:lpstr>
      <vt:lpstr>Roboto</vt:lpstr>
      <vt:lpstr>System Font Regular</vt:lpstr>
      <vt:lpstr>Wingdings</vt:lpstr>
      <vt:lpstr>Anheuser-Busch Custom Template</vt:lpstr>
      <vt:lpstr>ABInBev Custom Template</vt:lpstr>
      <vt:lpstr>think-cell Slide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Erica Jaffe</dc:creator>
  <cp:lastModifiedBy>Rai, Rajani</cp:lastModifiedBy>
  <cp:revision>108</cp:revision>
  <dcterms:created xsi:type="dcterms:W3CDTF">2021-11-19T21:57:43Z</dcterms:created>
  <dcterms:modified xsi:type="dcterms:W3CDTF">2023-10-04T12:17:04Z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0x0101009599A3C3FE435D46BA175B1A1ACAD7D7</vt:lpwstr>
  </property>
  <property fmtid="{D5CDD505-2E9C-101B-9397-08002B2CF9AE}" pid="3" name="TitusGUID">
    <vt:lpwstr>8f2bd530-7fdc-445c-84d3-38c89bfc175d</vt:lpwstr>
  </property>
  <property fmtid="{D5CDD505-2E9C-101B-9397-08002B2CF9AE}" pid="4" name="ABClassification">
    <vt:lpwstr>InternalUseOnly</vt:lpwstr>
  </property>
</Properties>
</file>